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4" r:id="rId3"/>
    <p:sldId id="278" r:id="rId4"/>
    <p:sldId id="257" r:id="rId5"/>
    <p:sldId id="268" r:id="rId6"/>
    <p:sldId id="267" r:id="rId7"/>
    <p:sldId id="258" r:id="rId8"/>
    <p:sldId id="266" r:id="rId9"/>
    <p:sldId id="275" r:id="rId10"/>
    <p:sldId id="259" r:id="rId11"/>
    <p:sldId id="269" r:id="rId12"/>
    <p:sldId id="285" r:id="rId13"/>
    <p:sldId id="270" r:id="rId14"/>
    <p:sldId id="271" r:id="rId15"/>
    <p:sldId id="276" r:id="rId16"/>
    <p:sldId id="277" r:id="rId17"/>
    <p:sldId id="262" r:id="rId18"/>
    <p:sldId id="280" r:id="rId19"/>
    <p:sldId id="281" r:id="rId20"/>
    <p:sldId id="274" r:id="rId21"/>
    <p:sldId id="273" r:id="rId22"/>
    <p:sldId id="261"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40" autoAdjust="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20BE7-361D-447C-81D9-4F1079803792}" type="datetimeFigureOut">
              <a:rPr lang="en-US" smtClean="0"/>
              <a:pPr/>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A0582-3DE7-4F99-B62A-8E4CD4DCC7C1}" type="slidenum">
              <a:rPr lang="en-US" smtClean="0"/>
              <a:pPr/>
              <a:t>‹#›</a:t>
            </a:fld>
            <a:endParaRPr lang="en-US"/>
          </a:p>
        </p:txBody>
      </p:sp>
    </p:spTree>
    <p:extLst>
      <p:ext uri="{BB962C8B-B14F-4D97-AF65-F5344CB8AC3E}">
        <p14:creationId xmlns:p14="http://schemas.microsoft.com/office/powerpoint/2010/main" val="417741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A0582-3DE7-4F99-B62A-8E4CD4DCC7C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A0582-3DE7-4F99-B62A-8E4CD4DCC7C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Race</a:t>
            </a:r>
            <a:r>
              <a:rPr lang="en-US" baseline="0" dirty="0" smtClean="0"/>
              <a:t> and Law</a:t>
            </a:r>
            <a:endParaRPr lang="en-US" dirty="0"/>
          </a:p>
        </p:txBody>
      </p:sp>
      <p:sp>
        <p:nvSpPr>
          <p:cNvPr id="4" name="Slide Number Placeholder 3"/>
          <p:cNvSpPr>
            <a:spLocks noGrp="1"/>
          </p:cNvSpPr>
          <p:nvPr>
            <p:ph type="sldNum" sz="quarter" idx="10"/>
          </p:nvPr>
        </p:nvSpPr>
        <p:spPr/>
        <p:txBody>
          <a:bodyPr/>
          <a:lstStyle/>
          <a:p>
            <a:fld id="{875A0582-3DE7-4F99-B62A-8E4CD4DCC7C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A0582-3DE7-4F99-B62A-8E4CD4DCC7C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1141E-7D59-4A81-A0D7-230AF54D7C8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1141E-7D59-4A81-A0D7-230AF54D7C8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1141E-7D59-4A81-A0D7-230AF54D7C8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1141E-7D59-4A81-A0D7-230AF54D7C8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1141E-7D59-4A81-A0D7-230AF54D7C87}"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1141E-7D59-4A81-A0D7-230AF54D7C87}"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1141E-7D59-4A81-A0D7-230AF54D7C87}"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1141E-7D59-4A81-A0D7-230AF54D7C87}"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1141E-7D59-4A81-A0D7-230AF54D7C87}"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1141E-7D59-4A81-A0D7-230AF54D7C87}"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1141E-7D59-4A81-A0D7-230AF54D7C87}"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72094-C011-4251-BD90-8D5B4B81D8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1141E-7D59-4A81-A0D7-230AF54D7C87}" type="datetimeFigureOut">
              <a:rPr lang="en-US" smtClean="0"/>
              <a:pPr/>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72094-C011-4251-BD90-8D5B4B81D8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b/b3/Falla_infantil_Poeta_Altet_blazing.jpg"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upload.wikimedia.org/wikipedia/commons/7/76/Falla_del_Pilar_Valencia_2007.jpg" TargetMode="External"/><Relationship Id="rId5" Type="http://schemas.openxmlformats.org/officeDocument/2006/relationships/image" Target="../media/image17.jpeg"/><Relationship Id="rId4" Type="http://schemas.openxmlformats.org/officeDocument/2006/relationships/hyperlink" Target="http://upload.wikimedia.org/wikipedia/commons/b/b3/Falla_infantil_Poeta_Altet_blazing.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b/b3/Falla_infantil_Poeta_Altet_blazing.jpg"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QUILT STORIES</a:t>
            </a:r>
            <a:endParaRPr lang="en-US" dirty="0"/>
          </a:p>
        </p:txBody>
      </p:sp>
      <p:sp>
        <p:nvSpPr>
          <p:cNvPr id="3" name="Subtitle 2"/>
          <p:cNvSpPr>
            <a:spLocks noGrp="1"/>
          </p:cNvSpPr>
          <p:nvPr>
            <p:ph type="subTitle" idx="1"/>
          </p:nvPr>
        </p:nvSpPr>
        <p:spPr/>
        <p:txBody>
          <a:bodyPr/>
          <a:lstStyle/>
          <a:p>
            <a:r>
              <a:rPr lang="en-US" dirty="0" smtClean="0"/>
              <a:t>Patricia </a:t>
            </a:r>
            <a:r>
              <a:rPr lang="en-US" dirty="0" err="1" smtClean="0"/>
              <a:t>Ciricillo</a:t>
            </a:r>
            <a:endParaRPr lang="en-US" dirty="0" smtClean="0"/>
          </a:p>
          <a:p>
            <a:r>
              <a:rPr lang="en-US" dirty="0" smtClean="0"/>
              <a:t>Quilts photographed by Greg </a:t>
            </a:r>
            <a:r>
              <a:rPr lang="en-US" dirty="0" err="1" smtClean="0"/>
              <a:t>Schaler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4</a:t>
            </a:r>
            <a:endParaRPr lang="en-US" dirty="0"/>
          </a:p>
        </p:txBody>
      </p:sp>
      <p:pic>
        <p:nvPicPr>
          <p:cNvPr id="3" name="Picture 2" descr="_DSC0165.JPG"/>
          <p:cNvPicPr>
            <a:picLocks noChangeAspect="1"/>
          </p:cNvPicPr>
          <p:nvPr/>
        </p:nvPicPr>
        <p:blipFill>
          <a:blip r:embed="rId2" cstate="print"/>
          <a:srcRect l="20292" t="1532" r="20861" b="3493"/>
          <a:stretch>
            <a:fillRect/>
          </a:stretch>
        </p:blipFill>
        <p:spPr>
          <a:xfrm>
            <a:off x="2133600" y="1121979"/>
            <a:ext cx="4953000" cy="529458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0165.JPG"/>
          <p:cNvPicPr>
            <a:picLocks noChangeAspect="1"/>
          </p:cNvPicPr>
          <p:nvPr/>
        </p:nvPicPr>
        <p:blipFill>
          <a:blip r:embed="rId2" cstate="print"/>
          <a:srcRect l="31453" t="13787" r="32022" b="31066"/>
          <a:stretch>
            <a:fillRect/>
          </a:stretch>
        </p:blipFill>
        <p:spPr>
          <a:xfrm>
            <a:off x="762000" y="2057400"/>
            <a:ext cx="2743200" cy="2743200"/>
          </a:xfrm>
          <a:prstGeom prst="rect">
            <a:avLst/>
          </a:prstGeom>
        </p:spPr>
      </p:pic>
      <p:pic>
        <p:nvPicPr>
          <p:cNvPr id="3" name="Picture 2" descr="_DSC0165.JPG"/>
          <p:cNvPicPr>
            <a:picLocks noChangeAspect="1"/>
          </p:cNvPicPr>
          <p:nvPr/>
        </p:nvPicPr>
        <p:blipFill>
          <a:blip r:embed="rId2" cstate="print"/>
          <a:srcRect l="19278" t="3064" r="20861" b="57108"/>
          <a:stretch>
            <a:fillRect/>
          </a:stretch>
        </p:blipFill>
        <p:spPr>
          <a:xfrm>
            <a:off x="0" y="0"/>
            <a:ext cx="4495800" cy="1981200"/>
          </a:xfrm>
          <a:prstGeom prst="rect">
            <a:avLst/>
          </a:prstGeom>
        </p:spPr>
      </p:pic>
      <p:pic>
        <p:nvPicPr>
          <p:cNvPr id="4" name="Picture 3" descr="_DSC0165.JPG"/>
          <p:cNvPicPr>
            <a:picLocks noChangeAspect="1"/>
          </p:cNvPicPr>
          <p:nvPr/>
        </p:nvPicPr>
        <p:blipFill>
          <a:blip r:embed="rId2" cstate="print"/>
          <a:srcRect l="19278" t="59742" r="20861" b="5025"/>
          <a:stretch>
            <a:fillRect/>
          </a:stretch>
        </p:blipFill>
        <p:spPr>
          <a:xfrm>
            <a:off x="36945" y="4953000"/>
            <a:ext cx="4495800" cy="1752600"/>
          </a:xfrm>
          <a:prstGeom prst="rect">
            <a:avLst/>
          </a:prstGeom>
        </p:spPr>
      </p:pic>
      <p:pic>
        <p:nvPicPr>
          <p:cNvPr id="5" name="Picture 2" descr="http://ts2.mm.bing.net/images/thumbnail.aspx?q=1270771549481&amp;id=530ac5e728cdc235871cdc1c1a7505b2&amp;url=http%3a%2f%2fi185.photobucket.com%2falbums%2fx262%2fmaccadamien%2f750px-Australian_Aboriginal_Flag-1.png"/>
          <p:cNvPicPr>
            <a:picLocks noChangeAspect="1" noChangeArrowheads="1"/>
          </p:cNvPicPr>
          <p:nvPr/>
        </p:nvPicPr>
        <p:blipFill>
          <a:blip r:embed="rId3" cstate="print"/>
          <a:srcRect/>
          <a:stretch>
            <a:fillRect/>
          </a:stretch>
        </p:blipFill>
        <p:spPr bwMode="auto">
          <a:xfrm>
            <a:off x="5486400" y="2286000"/>
            <a:ext cx="2857500" cy="1905000"/>
          </a:xfrm>
          <a:prstGeom prst="rect">
            <a:avLst/>
          </a:prstGeom>
          <a:noFill/>
        </p:spPr>
      </p:pic>
      <p:sp>
        <p:nvSpPr>
          <p:cNvPr id="6" name="TextBox 5"/>
          <p:cNvSpPr txBox="1"/>
          <p:nvPr/>
        </p:nvSpPr>
        <p:spPr>
          <a:xfrm>
            <a:off x="4572000" y="228600"/>
            <a:ext cx="4267200" cy="2031325"/>
          </a:xfrm>
          <a:prstGeom prst="rect">
            <a:avLst/>
          </a:prstGeom>
          <a:noFill/>
        </p:spPr>
        <p:txBody>
          <a:bodyPr wrap="square" rtlCol="0">
            <a:spAutoFit/>
          </a:bodyPr>
          <a:lstStyle/>
          <a:p>
            <a:r>
              <a:rPr lang="en-US" dirty="0" smtClean="0"/>
              <a:t>INDIGENOUS PEOPLE: COMPARATIVE LAW: INTERNATIONAL HUMAN RIGHTS </a:t>
            </a:r>
          </a:p>
          <a:p>
            <a:r>
              <a:rPr lang="en-US" dirty="0" smtClean="0"/>
              <a:t>Top squares – black dominant (indigenous  Australians).</a:t>
            </a:r>
          </a:p>
          <a:p>
            <a:r>
              <a:rPr lang="en-US" dirty="0" smtClean="0"/>
              <a:t>Center – yellow and circle dominant (Sun).</a:t>
            </a:r>
          </a:p>
          <a:p>
            <a:r>
              <a:rPr lang="en-US" dirty="0" smtClean="0"/>
              <a:t>Bottom – Red dominant with earth tones (land of Australia)</a:t>
            </a:r>
            <a:endParaRPr lang="en-US" dirty="0"/>
          </a:p>
        </p:txBody>
      </p:sp>
      <p:sp>
        <p:nvSpPr>
          <p:cNvPr id="7" name="TextBox 6"/>
          <p:cNvSpPr txBox="1"/>
          <p:nvPr/>
        </p:nvSpPr>
        <p:spPr>
          <a:xfrm>
            <a:off x="5791200" y="4495800"/>
            <a:ext cx="2667000" cy="369332"/>
          </a:xfrm>
          <a:prstGeom prst="rect">
            <a:avLst/>
          </a:prstGeom>
          <a:noFill/>
        </p:spPr>
        <p:txBody>
          <a:bodyPr wrap="square" rtlCol="0">
            <a:spAutoFit/>
          </a:bodyPr>
          <a:lstStyle/>
          <a:p>
            <a:r>
              <a:rPr lang="en-US" dirty="0" smtClean="0"/>
              <a:t>Australian Aboriginal Flag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0165.JPG"/>
          <p:cNvPicPr>
            <a:picLocks noChangeAspect="1"/>
          </p:cNvPicPr>
          <p:nvPr/>
        </p:nvPicPr>
        <p:blipFill>
          <a:blip r:embed="rId2" cstate="print"/>
          <a:srcRect l="20292" t="1532" r="20861" b="3493"/>
          <a:stretch>
            <a:fillRect/>
          </a:stretch>
        </p:blipFill>
        <p:spPr>
          <a:xfrm>
            <a:off x="2133600" y="762001"/>
            <a:ext cx="5289754" cy="5654566"/>
          </a:xfrm>
          <a:prstGeom prst="rect">
            <a:avLst/>
          </a:prstGeom>
        </p:spPr>
      </p:pic>
      <p:pic>
        <p:nvPicPr>
          <p:cNvPr id="3" name="Picture 2" descr="http://ts2.mm.bing.net/images/thumbnail.aspx?q=1270771549481&amp;id=530ac5e728cdc235871cdc1c1a7505b2&amp;url=http%3a%2f%2fi185.photobucket.com%2falbums%2fx262%2fmaccadamien%2f750px-Australian_Aboriginal_Flag-1.png"/>
          <p:cNvPicPr>
            <a:picLocks noChangeAspect="1" noChangeArrowheads="1"/>
          </p:cNvPicPr>
          <p:nvPr/>
        </p:nvPicPr>
        <p:blipFill>
          <a:blip r:embed="rId3" cstate="print"/>
          <a:srcRect/>
          <a:stretch>
            <a:fillRect/>
          </a:stretch>
        </p:blipFill>
        <p:spPr bwMode="auto">
          <a:xfrm>
            <a:off x="609600" y="846084"/>
            <a:ext cx="82296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3"/>
                                        </p:tgtEl>
                                        <p:attrNameLst>
                                          <p:attrName>ppt_w</p:attrName>
                                        </p:attrNameLst>
                                      </p:cBhvr>
                                      <p:tavLst>
                                        <p:tav tm="0">
                                          <p:val>
                                            <p:strVal val="ppt_w"/>
                                          </p:val>
                                        </p:tav>
                                        <p:tav tm="100000">
                                          <p:val>
                                            <p:fltVal val="0"/>
                                          </p:val>
                                        </p:tav>
                                      </p:tavLst>
                                    </p:anim>
                                    <p:anim calcmode="lin" valueType="num">
                                      <p:cBhvr>
                                        <p:cTn id="7" dur="2000"/>
                                        <p:tgtEl>
                                          <p:spTgt spid="3"/>
                                        </p:tgtEl>
                                        <p:attrNameLst>
                                          <p:attrName>ppt_h</p:attrName>
                                        </p:attrNameLst>
                                      </p:cBhvr>
                                      <p:tavLst>
                                        <p:tav tm="0">
                                          <p:val>
                                            <p:strVal val="ppt_h"/>
                                          </p:val>
                                        </p:tav>
                                        <p:tav tm="100000">
                                          <p:val>
                                            <p:fltVal val="0"/>
                                          </p:val>
                                        </p:tav>
                                      </p:tavLst>
                                    </p:anim>
                                    <p:animEffect transition="out" filter="fade">
                                      <p:cBhvr>
                                        <p:cTn id="8" dur="2000"/>
                                        <p:tgtEl>
                                          <p:spTgt spid="3"/>
                                        </p:tgtEl>
                                      </p:cBhvr>
                                    </p:animEffect>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581400"/>
            <a:ext cx="8153400" cy="646331"/>
          </a:xfrm>
          <a:prstGeom prst="rect">
            <a:avLst/>
          </a:prstGeom>
          <a:noFill/>
        </p:spPr>
        <p:txBody>
          <a:bodyPr wrap="square" rtlCol="0">
            <a:spAutoFit/>
          </a:bodyPr>
          <a:lstStyle/>
          <a:p>
            <a:r>
              <a:rPr lang="en-US" dirty="0" smtClean="0"/>
              <a:t>INDIGENOUS PEOPLE AND INTELLECTUAL PROPERTY:  Squares from commercially sold dot painting fabric from central Australian desert peoples.  Hand painted dot squares.</a:t>
            </a:r>
            <a:endParaRPr lang="en-US" dirty="0"/>
          </a:p>
        </p:txBody>
      </p:sp>
      <p:pic>
        <p:nvPicPr>
          <p:cNvPr id="6" name="Picture 5" descr="_DSC0171.JPG"/>
          <p:cNvPicPr>
            <a:picLocks noChangeAspect="1"/>
          </p:cNvPicPr>
          <p:nvPr/>
        </p:nvPicPr>
        <p:blipFill>
          <a:blip r:embed="rId2" cstate="print"/>
          <a:srcRect t="67402" r="15787"/>
          <a:stretch>
            <a:fillRect/>
          </a:stretch>
        </p:blipFill>
        <p:spPr>
          <a:xfrm>
            <a:off x="228600" y="4267200"/>
            <a:ext cx="6324600" cy="1621536"/>
          </a:xfrm>
          <a:prstGeom prst="rect">
            <a:avLst/>
          </a:prstGeom>
        </p:spPr>
      </p:pic>
      <p:pic>
        <p:nvPicPr>
          <p:cNvPr id="7" name="Picture 6" descr="_DSC0165.JPG"/>
          <p:cNvPicPr>
            <a:picLocks noChangeAspect="1"/>
          </p:cNvPicPr>
          <p:nvPr/>
        </p:nvPicPr>
        <p:blipFill>
          <a:blip r:embed="rId3" cstate="print"/>
          <a:srcRect l="67711" t="31599" r="26553" b="59419"/>
          <a:stretch>
            <a:fillRect/>
          </a:stretch>
        </p:blipFill>
        <p:spPr>
          <a:xfrm>
            <a:off x="381000" y="381000"/>
            <a:ext cx="2514601" cy="2607734"/>
          </a:xfrm>
          <a:prstGeom prst="rect">
            <a:avLst/>
          </a:prstGeom>
        </p:spPr>
      </p:pic>
      <p:sp>
        <p:nvSpPr>
          <p:cNvPr id="10" name="Rectangle 9"/>
          <p:cNvSpPr/>
          <p:nvPr/>
        </p:nvSpPr>
        <p:spPr>
          <a:xfrm>
            <a:off x="5638800" y="381001"/>
            <a:ext cx="3505200" cy="646331"/>
          </a:xfrm>
          <a:prstGeom prst="rect">
            <a:avLst/>
          </a:prstGeom>
        </p:spPr>
        <p:txBody>
          <a:bodyPr wrap="square">
            <a:spAutoFit/>
          </a:bodyPr>
          <a:lstStyle/>
          <a:p>
            <a:r>
              <a:rPr lang="en-US" dirty="0" smtClean="0"/>
              <a:t>“The Sacred Waterhole </a:t>
            </a:r>
            <a:r>
              <a:rPr lang="en-US" dirty="0" err="1" smtClean="0"/>
              <a:t>Dimirr</a:t>
            </a:r>
            <a:r>
              <a:rPr lang="en-US" dirty="0" smtClean="0"/>
              <a:t> </a:t>
            </a:r>
            <a:r>
              <a:rPr lang="en-US" dirty="0" err="1" smtClean="0"/>
              <a:t>Warlmun</a:t>
            </a:r>
            <a:r>
              <a:rPr lang="en-US" dirty="0" smtClean="0"/>
              <a:t>” by John </a:t>
            </a:r>
            <a:r>
              <a:rPr lang="en-US" dirty="0" err="1" smtClean="0"/>
              <a:t>BulunBulun</a:t>
            </a:r>
            <a:endParaRPr lang="en-US" dirty="0"/>
          </a:p>
        </p:txBody>
      </p:sp>
      <p:pic>
        <p:nvPicPr>
          <p:cNvPr id="11" name="Picture 10" descr="John Bulunbulun"/>
          <p:cNvPicPr>
            <a:picLocks noChangeAspect="1" noChangeArrowheads="1"/>
          </p:cNvPicPr>
          <p:nvPr/>
        </p:nvPicPr>
        <p:blipFill>
          <a:blip r:embed="rId4" cstate="print"/>
          <a:srcRect l="14223" r="44299"/>
          <a:stretch>
            <a:fillRect/>
          </a:stretch>
        </p:blipFill>
        <p:spPr bwMode="auto">
          <a:xfrm>
            <a:off x="6172200" y="1143000"/>
            <a:ext cx="1447800" cy="2317750"/>
          </a:xfrm>
          <a:prstGeom prst="rect">
            <a:avLst/>
          </a:prstGeom>
          <a:noFill/>
          <a:ln w="9525">
            <a:noFill/>
            <a:miter lim="800000"/>
            <a:headEnd/>
            <a:tailEnd/>
          </a:ln>
        </p:spPr>
      </p:pic>
      <p:pic>
        <p:nvPicPr>
          <p:cNvPr id="12" name="Picture 2" descr="http://www.aboriginalartprints.com.au/images/2564.jpg"/>
          <p:cNvPicPr>
            <a:picLocks noChangeAspect="1" noChangeArrowheads="1"/>
          </p:cNvPicPr>
          <p:nvPr/>
        </p:nvPicPr>
        <p:blipFill>
          <a:blip r:embed="rId5" cstate="print"/>
          <a:srcRect/>
          <a:stretch>
            <a:fillRect/>
          </a:stretch>
        </p:blipFill>
        <p:spPr bwMode="auto">
          <a:xfrm>
            <a:off x="0" y="0"/>
            <a:ext cx="5257800" cy="6809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12"/>
                                        </p:tgtEl>
                                        <p:attrNameLst>
                                          <p:attrName>ppt_w</p:attrName>
                                        </p:attrNameLst>
                                      </p:cBhvr>
                                      <p:tavLst>
                                        <p:tav tm="0">
                                          <p:val>
                                            <p:strVal val="ppt_w"/>
                                          </p:val>
                                        </p:tav>
                                        <p:tav tm="100000">
                                          <p:val>
                                            <p:fltVal val="0"/>
                                          </p:val>
                                        </p:tav>
                                      </p:tavLst>
                                    </p:anim>
                                    <p:anim calcmode="lin" valueType="num">
                                      <p:cBhvr>
                                        <p:cTn id="7" dur="2000"/>
                                        <p:tgtEl>
                                          <p:spTgt spid="12"/>
                                        </p:tgtEl>
                                        <p:attrNameLst>
                                          <p:attrName>ppt_h</p:attrName>
                                        </p:attrNameLst>
                                      </p:cBhvr>
                                      <p:tavLst>
                                        <p:tav tm="0">
                                          <p:val>
                                            <p:strVal val="ppt_h"/>
                                          </p:val>
                                        </p:tav>
                                        <p:tav tm="100000">
                                          <p:val>
                                            <p:fltVal val="0"/>
                                          </p:val>
                                        </p:tav>
                                      </p:tavLst>
                                    </p:anim>
                                    <p:animEffect transition="out" filter="fade">
                                      <p:cBhvr>
                                        <p:cTn id="8" dur="2000"/>
                                        <p:tgtEl>
                                          <p:spTgt spid="12"/>
                                        </p:tgtEl>
                                      </p:cBhvr>
                                    </p:animEffect>
                                    <p:set>
                                      <p:cBhvr>
                                        <p:cTn id="9"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0165.JPG"/>
          <p:cNvPicPr>
            <a:picLocks noChangeAspect="1"/>
          </p:cNvPicPr>
          <p:nvPr/>
        </p:nvPicPr>
        <p:blipFill>
          <a:blip r:embed="rId2" cstate="print"/>
          <a:srcRect l="20292" t="32110" r="68512" b="59051"/>
          <a:stretch>
            <a:fillRect/>
          </a:stretch>
        </p:blipFill>
        <p:spPr>
          <a:xfrm>
            <a:off x="20001" y="228600"/>
            <a:ext cx="3497581" cy="1828800"/>
          </a:xfrm>
          <a:prstGeom prst="rect">
            <a:avLst/>
          </a:prstGeom>
        </p:spPr>
      </p:pic>
      <p:pic>
        <p:nvPicPr>
          <p:cNvPr id="3" name="Picture 2" descr="_DSC0165.JPG"/>
          <p:cNvPicPr>
            <a:picLocks noChangeAspect="1"/>
          </p:cNvPicPr>
          <p:nvPr/>
        </p:nvPicPr>
        <p:blipFill>
          <a:blip r:embed="rId2" cstate="print"/>
          <a:srcRect l="25561" t="50524" r="68609" b="40711"/>
          <a:stretch>
            <a:fillRect/>
          </a:stretch>
        </p:blipFill>
        <p:spPr>
          <a:xfrm>
            <a:off x="6705600" y="2743200"/>
            <a:ext cx="2209800" cy="2200554"/>
          </a:xfrm>
          <a:prstGeom prst="rect">
            <a:avLst/>
          </a:prstGeom>
        </p:spPr>
      </p:pic>
      <p:pic>
        <p:nvPicPr>
          <p:cNvPr id="4" name="Picture 3" descr="_DSC0165.JPG"/>
          <p:cNvPicPr>
            <a:picLocks noChangeAspect="1"/>
          </p:cNvPicPr>
          <p:nvPr/>
        </p:nvPicPr>
        <p:blipFill>
          <a:blip r:embed="rId2" cstate="print"/>
          <a:srcRect l="49466" t="68570" r="44387" b="22149"/>
          <a:stretch>
            <a:fillRect/>
          </a:stretch>
        </p:blipFill>
        <p:spPr>
          <a:xfrm>
            <a:off x="3581400" y="228600"/>
            <a:ext cx="2133600" cy="2133600"/>
          </a:xfrm>
          <a:prstGeom prst="rect">
            <a:avLst/>
          </a:prstGeom>
        </p:spPr>
      </p:pic>
      <p:pic>
        <p:nvPicPr>
          <p:cNvPr id="5" name="Picture 4" descr="_DSC0165.JPG"/>
          <p:cNvPicPr>
            <a:picLocks noChangeAspect="1"/>
          </p:cNvPicPr>
          <p:nvPr/>
        </p:nvPicPr>
        <p:blipFill>
          <a:blip r:embed="rId2" cstate="print"/>
          <a:srcRect l="55613" t="50524" r="38216" b="40195"/>
          <a:stretch>
            <a:fillRect/>
          </a:stretch>
        </p:blipFill>
        <p:spPr>
          <a:xfrm rot="10800000" flipV="1">
            <a:off x="3581400" y="3048000"/>
            <a:ext cx="2142067" cy="1981200"/>
          </a:xfrm>
          <a:prstGeom prst="rect">
            <a:avLst/>
          </a:prstGeom>
        </p:spPr>
      </p:pic>
      <p:sp>
        <p:nvSpPr>
          <p:cNvPr id="8" name="TextBox 7"/>
          <p:cNvSpPr txBox="1"/>
          <p:nvPr/>
        </p:nvSpPr>
        <p:spPr>
          <a:xfrm>
            <a:off x="381000" y="5257800"/>
            <a:ext cx="8229600" cy="646331"/>
          </a:xfrm>
          <a:prstGeom prst="rect">
            <a:avLst/>
          </a:prstGeom>
          <a:noFill/>
        </p:spPr>
        <p:txBody>
          <a:bodyPr wrap="square" rtlCol="0">
            <a:spAutoFit/>
          </a:bodyPr>
          <a:lstStyle/>
          <a:p>
            <a:r>
              <a:rPr lang="en-US" dirty="0" smtClean="0"/>
              <a:t>INTELLECTUAL PROPERTY:  Squares purchased from aboriginal artist Mandy Muir and commercial leaf fabric in north Australian exoskeleton style</a:t>
            </a:r>
            <a:endParaRPr lang="en-US" dirty="0"/>
          </a:p>
        </p:txBody>
      </p:sp>
      <p:pic>
        <p:nvPicPr>
          <p:cNvPr id="10" name="Picture 4" descr="http://ts2.mm.bing.net/images/thumbnail.aspx?q=1235245008293&amp;id=6a77b4f62a349c812880993a70d76e06&amp;url=http%3a%2f%2fwww.arthursclipart.org%2faustralasia%2faustralia%2faboriginal%2520art.gif"/>
          <p:cNvPicPr>
            <a:picLocks noChangeAspect="1" noChangeArrowheads="1"/>
          </p:cNvPicPr>
          <p:nvPr/>
        </p:nvPicPr>
        <p:blipFill>
          <a:blip r:embed="rId3" cstate="print"/>
          <a:srcRect/>
          <a:stretch>
            <a:fillRect/>
          </a:stretch>
        </p:blipFill>
        <p:spPr bwMode="auto">
          <a:xfrm>
            <a:off x="152400" y="2286000"/>
            <a:ext cx="2709331" cy="1219200"/>
          </a:xfrm>
          <a:prstGeom prst="rect">
            <a:avLst/>
          </a:prstGeom>
          <a:noFill/>
        </p:spPr>
      </p:pic>
      <p:pic>
        <p:nvPicPr>
          <p:cNvPr id="10242" name="Picture 2" descr="http://download.wildlight.com.au/repository/compmarked/WL560017035.jpg"/>
          <p:cNvPicPr>
            <a:picLocks noChangeAspect="1" noChangeArrowheads="1"/>
          </p:cNvPicPr>
          <p:nvPr/>
        </p:nvPicPr>
        <p:blipFill>
          <a:blip r:embed="rId4" cstate="print"/>
          <a:srcRect/>
          <a:stretch>
            <a:fillRect/>
          </a:stretch>
        </p:blipFill>
        <p:spPr bwMode="auto">
          <a:xfrm>
            <a:off x="1447800" y="152400"/>
            <a:ext cx="7505698" cy="500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fltVal val="0"/>
                                          </p:val>
                                        </p:tav>
                                        <p:tav tm="100000">
                                          <p:val>
                                            <p:strVal val="#ppt_w"/>
                                          </p:val>
                                        </p:tav>
                                      </p:tavLst>
                                    </p:anim>
                                    <p:anim calcmode="lin" valueType="num">
                                      <p:cBhvr>
                                        <p:cTn id="8" dur="2000" fill="hold"/>
                                        <p:tgtEl>
                                          <p:spTgt spid="10242"/>
                                        </p:tgtEl>
                                        <p:attrNameLst>
                                          <p:attrName>ppt_h</p:attrName>
                                        </p:attrNameLst>
                                      </p:cBhvr>
                                      <p:tavLst>
                                        <p:tav tm="0">
                                          <p:val>
                                            <p:fltVal val="0"/>
                                          </p:val>
                                        </p:tav>
                                        <p:tav tm="100000">
                                          <p:val>
                                            <p:strVal val="#ppt_h"/>
                                          </p:val>
                                        </p:tav>
                                      </p:tavLst>
                                    </p:anim>
                                    <p:animEffect transition="in" filter="fade">
                                      <p:cBhvr>
                                        <p:cTn id="9"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4</a:t>
            </a:r>
            <a:endParaRPr lang="en-US" dirty="0"/>
          </a:p>
        </p:txBody>
      </p:sp>
      <p:pic>
        <p:nvPicPr>
          <p:cNvPr id="3" name="Picture 2" descr="_DSC0165.JPG"/>
          <p:cNvPicPr>
            <a:picLocks noChangeAspect="1"/>
          </p:cNvPicPr>
          <p:nvPr/>
        </p:nvPicPr>
        <p:blipFill>
          <a:blip r:embed="rId2" cstate="print"/>
          <a:srcRect l="20292" t="1532" r="20861" b="3493"/>
          <a:stretch>
            <a:fillRect/>
          </a:stretch>
        </p:blipFill>
        <p:spPr>
          <a:xfrm>
            <a:off x="2133600" y="1121979"/>
            <a:ext cx="4953000" cy="529458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BEARS AT LAS FALLAS</a:t>
            </a:r>
            <a:endParaRPr lang="en-US" dirty="0"/>
          </a:p>
        </p:txBody>
      </p:sp>
      <p:pic>
        <p:nvPicPr>
          <p:cNvPr id="3" name="Picture 2" descr="_DSC0135.JPG"/>
          <p:cNvPicPr>
            <a:picLocks noChangeAspect="1"/>
          </p:cNvPicPr>
          <p:nvPr/>
        </p:nvPicPr>
        <p:blipFill>
          <a:blip r:embed="rId2" cstate="print"/>
          <a:srcRect l="20293" t="1532" r="17817" b="3493"/>
          <a:stretch>
            <a:fillRect/>
          </a:stretch>
        </p:blipFill>
        <p:spPr>
          <a:xfrm>
            <a:off x="2057400" y="1219200"/>
            <a:ext cx="5257800" cy="5343993"/>
          </a:xfrm>
          <a:prstGeom prst="rect">
            <a:avLst/>
          </a:prstGeom>
        </p:spPr>
      </p:pic>
      <p:pic>
        <p:nvPicPr>
          <p:cNvPr id="4" name="Picture 4" descr="File:Falla infantil Poeta Altet blazing.jpg">
            <a:hlinkClick r:id="rId3"/>
          </p:cNvPr>
          <p:cNvPicPr>
            <a:picLocks noChangeAspect="1" noChangeArrowheads="1"/>
          </p:cNvPicPr>
          <p:nvPr/>
        </p:nvPicPr>
        <p:blipFill>
          <a:blip r:embed="rId4" cstate="print"/>
          <a:srcRect/>
          <a:stretch>
            <a:fillRect/>
          </a:stretch>
        </p:blipFill>
        <p:spPr bwMode="auto">
          <a:xfrm>
            <a:off x="1676400" y="1181633"/>
            <a:ext cx="5943600" cy="55715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DSC0135.JPG"/>
          <p:cNvPicPr>
            <a:picLocks noChangeAspect="1"/>
          </p:cNvPicPr>
          <p:nvPr/>
        </p:nvPicPr>
        <p:blipFill>
          <a:blip r:embed="rId2" cstate="print"/>
          <a:srcRect l="25681" t="49618" r="54132" b="34963"/>
          <a:stretch>
            <a:fillRect/>
          </a:stretch>
        </p:blipFill>
        <p:spPr>
          <a:xfrm>
            <a:off x="685800" y="2057400"/>
            <a:ext cx="7682345" cy="4114800"/>
          </a:xfrm>
          <a:prstGeom prst="rect">
            <a:avLst/>
          </a:prstGeom>
        </p:spPr>
      </p:pic>
      <p:pic>
        <p:nvPicPr>
          <p:cNvPr id="5" name="Picture 2" descr="http://ts1.mm.bing.net/images/thumbnail.aspx?q=1168427123156&amp;id=bc559cc88bae604bdcdb1e7304a32f99&amp;url=http%3a%2f%2fwww.hdwallpapers.in%2fwallpapers%2fpolar_bear-1600x1200.jpg"/>
          <p:cNvPicPr>
            <a:picLocks noChangeAspect="1" noChangeArrowheads="1"/>
          </p:cNvPicPr>
          <p:nvPr/>
        </p:nvPicPr>
        <p:blipFill>
          <a:blip r:embed="rId3" cstate="print"/>
          <a:srcRect/>
          <a:stretch>
            <a:fillRect/>
          </a:stretch>
        </p:blipFill>
        <p:spPr bwMode="auto">
          <a:xfrm>
            <a:off x="762000" y="152400"/>
            <a:ext cx="2336800" cy="1752600"/>
          </a:xfrm>
          <a:prstGeom prst="rect">
            <a:avLst/>
          </a:prstGeom>
          <a:noFill/>
        </p:spPr>
      </p:pic>
      <p:sp>
        <p:nvSpPr>
          <p:cNvPr id="6" name="TextBox 5"/>
          <p:cNvSpPr txBox="1"/>
          <p:nvPr/>
        </p:nvSpPr>
        <p:spPr>
          <a:xfrm>
            <a:off x="3200400" y="304800"/>
            <a:ext cx="5410200" cy="1200329"/>
          </a:xfrm>
          <a:prstGeom prst="rect">
            <a:avLst/>
          </a:prstGeom>
          <a:noFill/>
        </p:spPr>
        <p:txBody>
          <a:bodyPr wrap="square" rtlCol="0">
            <a:spAutoFit/>
          </a:bodyPr>
          <a:lstStyle/>
          <a:p>
            <a:r>
              <a:rPr lang="en-US" dirty="0" smtClean="0"/>
              <a:t>ENVIRONMENTAL LAW:  The Polar Bear has become a symbol for threat to habitat from global warming.  Polar Bear motif Patricia designed in Escher class at Design Symposium in San Diego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0135.JPG"/>
          <p:cNvPicPr>
            <a:picLocks noChangeAspect="1"/>
          </p:cNvPicPr>
          <p:nvPr/>
        </p:nvPicPr>
        <p:blipFill>
          <a:blip r:embed="rId2" cstate="print"/>
          <a:srcRect l="25681" t="49618" r="54132" b="34963"/>
          <a:stretch>
            <a:fillRect/>
          </a:stretch>
        </p:blipFill>
        <p:spPr>
          <a:xfrm>
            <a:off x="152400" y="838200"/>
            <a:ext cx="8820471" cy="4724400"/>
          </a:xfrm>
          <a:prstGeom prst="rect">
            <a:avLst/>
          </a:prstGeom>
          <a:solidFill>
            <a:schemeClr val="accent1"/>
          </a:solidFill>
        </p:spPr>
      </p:pic>
      <p:sp>
        <p:nvSpPr>
          <p:cNvPr id="3" name="Freeform 2"/>
          <p:cNvSpPr/>
          <p:nvPr/>
        </p:nvSpPr>
        <p:spPr>
          <a:xfrm>
            <a:off x="154236" y="881349"/>
            <a:ext cx="3269301" cy="2346593"/>
          </a:xfrm>
          <a:custGeom>
            <a:avLst/>
            <a:gdLst>
              <a:gd name="connsiteX0" fmla="*/ 0 w 3269301"/>
              <a:gd name="connsiteY0" fmla="*/ 0 h 2346593"/>
              <a:gd name="connsiteX1" fmla="*/ 66101 w 3269301"/>
              <a:gd name="connsiteY1" fmla="*/ 22034 h 2346593"/>
              <a:gd name="connsiteX2" fmla="*/ 99152 w 3269301"/>
              <a:gd name="connsiteY2" fmla="*/ 44068 h 2346593"/>
              <a:gd name="connsiteX3" fmla="*/ 209321 w 3269301"/>
              <a:gd name="connsiteY3" fmla="*/ 66102 h 2346593"/>
              <a:gd name="connsiteX4" fmla="*/ 242371 w 3269301"/>
              <a:gd name="connsiteY4" fmla="*/ 77118 h 2346593"/>
              <a:gd name="connsiteX5" fmla="*/ 330506 w 3269301"/>
              <a:gd name="connsiteY5" fmla="*/ 99152 h 2346593"/>
              <a:gd name="connsiteX6" fmla="*/ 440675 w 3269301"/>
              <a:gd name="connsiteY6" fmla="*/ 132203 h 2346593"/>
              <a:gd name="connsiteX7" fmla="*/ 473725 w 3269301"/>
              <a:gd name="connsiteY7" fmla="*/ 143220 h 2346593"/>
              <a:gd name="connsiteX8" fmla="*/ 506776 w 3269301"/>
              <a:gd name="connsiteY8" fmla="*/ 132203 h 2346593"/>
              <a:gd name="connsiteX9" fmla="*/ 605928 w 3269301"/>
              <a:gd name="connsiteY9" fmla="*/ 176270 h 2346593"/>
              <a:gd name="connsiteX10" fmla="*/ 672029 w 3269301"/>
              <a:gd name="connsiteY10" fmla="*/ 198304 h 2346593"/>
              <a:gd name="connsiteX11" fmla="*/ 705080 w 3269301"/>
              <a:gd name="connsiteY11" fmla="*/ 220338 h 2346593"/>
              <a:gd name="connsiteX12" fmla="*/ 782198 w 3269301"/>
              <a:gd name="connsiteY12" fmla="*/ 242371 h 2346593"/>
              <a:gd name="connsiteX13" fmla="*/ 892366 w 3269301"/>
              <a:gd name="connsiteY13" fmla="*/ 275422 h 2346593"/>
              <a:gd name="connsiteX14" fmla="*/ 969484 w 3269301"/>
              <a:gd name="connsiteY14" fmla="*/ 286439 h 2346593"/>
              <a:gd name="connsiteX15" fmla="*/ 1167788 w 3269301"/>
              <a:gd name="connsiteY15" fmla="*/ 297456 h 2346593"/>
              <a:gd name="connsiteX16" fmla="*/ 1266940 w 3269301"/>
              <a:gd name="connsiteY16" fmla="*/ 275422 h 2346593"/>
              <a:gd name="connsiteX17" fmla="*/ 1410159 w 3269301"/>
              <a:gd name="connsiteY17" fmla="*/ 253388 h 2346593"/>
              <a:gd name="connsiteX18" fmla="*/ 1476260 w 3269301"/>
              <a:gd name="connsiteY18" fmla="*/ 231355 h 2346593"/>
              <a:gd name="connsiteX19" fmla="*/ 1564395 w 3269301"/>
              <a:gd name="connsiteY19" fmla="*/ 209321 h 2346593"/>
              <a:gd name="connsiteX20" fmla="*/ 1641513 w 3269301"/>
              <a:gd name="connsiteY20" fmla="*/ 187287 h 2346593"/>
              <a:gd name="connsiteX21" fmla="*/ 1674564 w 3269301"/>
              <a:gd name="connsiteY21" fmla="*/ 176270 h 2346593"/>
              <a:gd name="connsiteX22" fmla="*/ 1872868 w 3269301"/>
              <a:gd name="connsiteY22" fmla="*/ 154237 h 2346593"/>
              <a:gd name="connsiteX23" fmla="*/ 2005070 w 3269301"/>
              <a:gd name="connsiteY23" fmla="*/ 132203 h 2346593"/>
              <a:gd name="connsiteX24" fmla="*/ 2060154 w 3269301"/>
              <a:gd name="connsiteY24" fmla="*/ 121186 h 2346593"/>
              <a:gd name="connsiteX25" fmla="*/ 2126256 w 3269301"/>
              <a:gd name="connsiteY25" fmla="*/ 99152 h 2346593"/>
              <a:gd name="connsiteX26" fmla="*/ 2137272 w 3269301"/>
              <a:gd name="connsiteY26" fmla="*/ 66102 h 2346593"/>
              <a:gd name="connsiteX27" fmla="*/ 2170323 w 3269301"/>
              <a:gd name="connsiteY27" fmla="*/ 88135 h 2346593"/>
              <a:gd name="connsiteX28" fmla="*/ 2214391 w 3269301"/>
              <a:gd name="connsiteY28" fmla="*/ 154237 h 2346593"/>
              <a:gd name="connsiteX29" fmla="*/ 2225407 w 3269301"/>
              <a:gd name="connsiteY29" fmla="*/ 187287 h 2346593"/>
              <a:gd name="connsiteX30" fmla="*/ 2247441 w 3269301"/>
              <a:gd name="connsiteY30" fmla="*/ 308473 h 2346593"/>
              <a:gd name="connsiteX31" fmla="*/ 2258458 w 3269301"/>
              <a:gd name="connsiteY31" fmla="*/ 341523 h 2346593"/>
              <a:gd name="connsiteX32" fmla="*/ 2269475 w 3269301"/>
              <a:gd name="connsiteY32" fmla="*/ 385591 h 2346593"/>
              <a:gd name="connsiteX33" fmla="*/ 2280492 w 3269301"/>
              <a:gd name="connsiteY33" fmla="*/ 605928 h 2346593"/>
              <a:gd name="connsiteX34" fmla="*/ 2291509 w 3269301"/>
              <a:gd name="connsiteY34" fmla="*/ 738131 h 2346593"/>
              <a:gd name="connsiteX35" fmla="*/ 2379644 w 3269301"/>
              <a:gd name="connsiteY35" fmla="*/ 771181 h 2346593"/>
              <a:gd name="connsiteX36" fmla="*/ 2566930 w 3269301"/>
              <a:gd name="connsiteY36" fmla="*/ 782198 h 2346593"/>
              <a:gd name="connsiteX37" fmla="*/ 2754217 w 3269301"/>
              <a:gd name="connsiteY37" fmla="*/ 815249 h 2346593"/>
              <a:gd name="connsiteX38" fmla="*/ 2776251 w 3269301"/>
              <a:gd name="connsiteY38" fmla="*/ 848299 h 2346593"/>
              <a:gd name="connsiteX39" fmla="*/ 2787268 w 3269301"/>
              <a:gd name="connsiteY39" fmla="*/ 881350 h 2346593"/>
              <a:gd name="connsiteX40" fmla="*/ 2853369 w 3269301"/>
              <a:gd name="connsiteY40" fmla="*/ 980502 h 2346593"/>
              <a:gd name="connsiteX41" fmla="*/ 2963537 w 3269301"/>
              <a:gd name="connsiteY41" fmla="*/ 1145755 h 2346593"/>
              <a:gd name="connsiteX42" fmla="*/ 3007605 w 3269301"/>
              <a:gd name="connsiteY42" fmla="*/ 1211856 h 2346593"/>
              <a:gd name="connsiteX43" fmla="*/ 3018622 w 3269301"/>
              <a:gd name="connsiteY43" fmla="*/ 1244906 h 2346593"/>
              <a:gd name="connsiteX44" fmla="*/ 3051672 w 3269301"/>
              <a:gd name="connsiteY44" fmla="*/ 1266940 h 2346593"/>
              <a:gd name="connsiteX45" fmla="*/ 3095740 w 3269301"/>
              <a:gd name="connsiteY45" fmla="*/ 1322024 h 2346593"/>
              <a:gd name="connsiteX46" fmla="*/ 3117774 w 3269301"/>
              <a:gd name="connsiteY46" fmla="*/ 1399143 h 2346593"/>
              <a:gd name="connsiteX47" fmla="*/ 3150824 w 3269301"/>
              <a:gd name="connsiteY47" fmla="*/ 1421176 h 2346593"/>
              <a:gd name="connsiteX48" fmla="*/ 3183875 w 3269301"/>
              <a:gd name="connsiteY48" fmla="*/ 1520328 h 2346593"/>
              <a:gd name="connsiteX49" fmla="*/ 3194892 w 3269301"/>
              <a:gd name="connsiteY49" fmla="*/ 1553379 h 2346593"/>
              <a:gd name="connsiteX50" fmla="*/ 3216925 w 3269301"/>
              <a:gd name="connsiteY50" fmla="*/ 1586429 h 2346593"/>
              <a:gd name="connsiteX51" fmla="*/ 3227942 w 3269301"/>
              <a:gd name="connsiteY51" fmla="*/ 1630497 h 2346593"/>
              <a:gd name="connsiteX52" fmla="*/ 3249976 w 3269301"/>
              <a:gd name="connsiteY52" fmla="*/ 1696598 h 2346593"/>
              <a:gd name="connsiteX53" fmla="*/ 3150824 w 3269301"/>
              <a:gd name="connsiteY53" fmla="*/ 1652531 h 2346593"/>
              <a:gd name="connsiteX54" fmla="*/ 3117774 w 3269301"/>
              <a:gd name="connsiteY54" fmla="*/ 1641514 h 2346593"/>
              <a:gd name="connsiteX55" fmla="*/ 2875403 w 3269301"/>
              <a:gd name="connsiteY55" fmla="*/ 1652531 h 2346593"/>
              <a:gd name="connsiteX56" fmla="*/ 2842352 w 3269301"/>
              <a:gd name="connsiteY56" fmla="*/ 1663547 h 2346593"/>
              <a:gd name="connsiteX57" fmla="*/ 2721166 w 3269301"/>
              <a:gd name="connsiteY57" fmla="*/ 1674564 h 2346593"/>
              <a:gd name="connsiteX58" fmla="*/ 2379644 w 3269301"/>
              <a:gd name="connsiteY58" fmla="*/ 1663547 h 2346593"/>
              <a:gd name="connsiteX59" fmla="*/ 2280492 w 3269301"/>
              <a:gd name="connsiteY59" fmla="*/ 1685581 h 2346593"/>
              <a:gd name="connsiteX60" fmla="*/ 2258458 w 3269301"/>
              <a:gd name="connsiteY60" fmla="*/ 1949986 h 2346593"/>
              <a:gd name="connsiteX61" fmla="*/ 2247441 w 3269301"/>
              <a:gd name="connsiteY61" fmla="*/ 1994053 h 2346593"/>
              <a:gd name="connsiteX62" fmla="*/ 2225407 w 3269301"/>
              <a:gd name="connsiteY62" fmla="*/ 2060155 h 2346593"/>
              <a:gd name="connsiteX63" fmla="*/ 2236424 w 3269301"/>
              <a:gd name="connsiteY63" fmla="*/ 2313543 h 2346593"/>
              <a:gd name="connsiteX64" fmla="*/ 2203374 w 3269301"/>
              <a:gd name="connsiteY64" fmla="*/ 2335576 h 2346593"/>
              <a:gd name="connsiteX65" fmla="*/ 1520328 w 3269301"/>
              <a:gd name="connsiteY65" fmla="*/ 2346593 h 2346593"/>
              <a:gd name="connsiteX66" fmla="*/ 1531345 w 3269301"/>
              <a:gd name="connsiteY66" fmla="*/ 2192357 h 2346593"/>
              <a:gd name="connsiteX67" fmla="*/ 1542362 w 3269301"/>
              <a:gd name="connsiteY67" fmla="*/ 2082188 h 2346593"/>
              <a:gd name="connsiteX68" fmla="*/ 1553378 w 3269301"/>
              <a:gd name="connsiteY68" fmla="*/ 1927952 h 2346593"/>
              <a:gd name="connsiteX69" fmla="*/ 1564395 w 3269301"/>
              <a:gd name="connsiteY69" fmla="*/ 1597446 h 2346593"/>
              <a:gd name="connsiteX70" fmla="*/ 1553378 w 3269301"/>
              <a:gd name="connsiteY70" fmla="*/ 1465244 h 2346593"/>
              <a:gd name="connsiteX71" fmla="*/ 1421176 w 3269301"/>
              <a:gd name="connsiteY71" fmla="*/ 1487278 h 2346593"/>
              <a:gd name="connsiteX72" fmla="*/ 1266940 w 3269301"/>
              <a:gd name="connsiteY72" fmla="*/ 1531345 h 2346593"/>
              <a:gd name="connsiteX73" fmla="*/ 1200839 w 3269301"/>
              <a:gd name="connsiteY73" fmla="*/ 1553379 h 2346593"/>
              <a:gd name="connsiteX74" fmla="*/ 1167788 w 3269301"/>
              <a:gd name="connsiteY74" fmla="*/ 1564396 h 2346593"/>
              <a:gd name="connsiteX75" fmla="*/ 1101687 w 3269301"/>
              <a:gd name="connsiteY75" fmla="*/ 1575412 h 2346593"/>
              <a:gd name="connsiteX76" fmla="*/ 1068636 w 3269301"/>
              <a:gd name="connsiteY76" fmla="*/ 1586429 h 2346593"/>
              <a:gd name="connsiteX77" fmla="*/ 947451 w 3269301"/>
              <a:gd name="connsiteY77" fmla="*/ 1619480 h 2346593"/>
              <a:gd name="connsiteX78" fmla="*/ 903383 w 3269301"/>
              <a:gd name="connsiteY78" fmla="*/ 1641514 h 2346593"/>
              <a:gd name="connsiteX79" fmla="*/ 837282 w 3269301"/>
              <a:gd name="connsiteY79" fmla="*/ 1663547 h 2346593"/>
              <a:gd name="connsiteX80" fmla="*/ 771181 w 3269301"/>
              <a:gd name="connsiteY80" fmla="*/ 1707615 h 2346593"/>
              <a:gd name="connsiteX81" fmla="*/ 705080 w 3269301"/>
              <a:gd name="connsiteY81" fmla="*/ 1740665 h 2346593"/>
              <a:gd name="connsiteX82" fmla="*/ 638978 w 3269301"/>
              <a:gd name="connsiteY82" fmla="*/ 1773716 h 2346593"/>
              <a:gd name="connsiteX83" fmla="*/ 627962 w 3269301"/>
              <a:gd name="connsiteY83" fmla="*/ 1806767 h 2346593"/>
              <a:gd name="connsiteX84" fmla="*/ 672029 w 3269301"/>
              <a:gd name="connsiteY84" fmla="*/ 1839817 h 2346593"/>
              <a:gd name="connsiteX85" fmla="*/ 705080 w 3269301"/>
              <a:gd name="connsiteY85" fmla="*/ 1905918 h 2346593"/>
              <a:gd name="connsiteX86" fmla="*/ 727113 w 3269301"/>
              <a:gd name="connsiteY86" fmla="*/ 1938969 h 2346593"/>
              <a:gd name="connsiteX87" fmla="*/ 749147 w 3269301"/>
              <a:gd name="connsiteY87" fmla="*/ 2060155 h 2346593"/>
              <a:gd name="connsiteX88" fmla="*/ 738130 w 3269301"/>
              <a:gd name="connsiteY88" fmla="*/ 2258458 h 2346593"/>
              <a:gd name="connsiteX89" fmla="*/ 694063 w 3269301"/>
              <a:gd name="connsiteY89" fmla="*/ 2324559 h 2346593"/>
              <a:gd name="connsiteX90" fmla="*/ 550844 w 3269301"/>
              <a:gd name="connsiteY90" fmla="*/ 2313543 h 234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269301" h="2346593">
                <a:moveTo>
                  <a:pt x="0" y="0"/>
                </a:moveTo>
                <a:cubicBezTo>
                  <a:pt x="22034" y="7345"/>
                  <a:pt x="46776" y="9151"/>
                  <a:pt x="66101" y="22034"/>
                </a:cubicBezTo>
                <a:cubicBezTo>
                  <a:pt x="77118" y="29379"/>
                  <a:pt x="86982" y="38852"/>
                  <a:pt x="99152" y="44068"/>
                </a:cubicBezTo>
                <a:cubicBezTo>
                  <a:pt x="122790" y="54199"/>
                  <a:pt x="190394" y="61896"/>
                  <a:pt x="209321" y="66102"/>
                </a:cubicBezTo>
                <a:cubicBezTo>
                  <a:pt x="220657" y="68621"/>
                  <a:pt x="231168" y="74063"/>
                  <a:pt x="242371" y="77118"/>
                </a:cubicBezTo>
                <a:cubicBezTo>
                  <a:pt x="271587" y="85086"/>
                  <a:pt x="301128" y="91807"/>
                  <a:pt x="330506" y="99152"/>
                </a:cubicBezTo>
                <a:cubicBezTo>
                  <a:pt x="397107" y="115802"/>
                  <a:pt x="360209" y="105380"/>
                  <a:pt x="440675" y="132203"/>
                </a:cubicBezTo>
                <a:lnTo>
                  <a:pt x="473725" y="143220"/>
                </a:lnTo>
                <a:cubicBezTo>
                  <a:pt x="484742" y="139548"/>
                  <a:pt x="495234" y="130921"/>
                  <a:pt x="506776" y="132203"/>
                </a:cubicBezTo>
                <a:cubicBezTo>
                  <a:pt x="594238" y="141921"/>
                  <a:pt x="548535" y="150762"/>
                  <a:pt x="605928" y="176270"/>
                </a:cubicBezTo>
                <a:cubicBezTo>
                  <a:pt x="627152" y="185703"/>
                  <a:pt x="652704" y="185421"/>
                  <a:pt x="672029" y="198304"/>
                </a:cubicBezTo>
                <a:cubicBezTo>
                  <a:pt x="683046" y="205649"/>
                  <a:pt x="693237" y="214416"/>
                  <a:pt x="705080" y="220338"/>
                </a:cubicBezTo>
                <a:cubicBezTo>
                  <a:pt x="723598" y="229597"/>
                  <a:pt x="764541" y="237074"/>
                  <a:pt x="782198" y="242371"/>
                </a:cubicBezTo>
                <a:cubicBezTo>
                  <a:pt x="826423" y="255638"/>
                  <a:pt x="849392" y="267608"/>
                  <a:pt x="892366" y="275422"/>
                </a:cubicBezTo>
                <a:cubicBezTo>
                  <a:pt x="917914" y="280067"/>
                  <a:pt x="943778" y="282767"/>
                  <a:pt x="969484" y="286439"/>
                </a:cubicBezTo>
                <a:cubicBezTo>
                  <a:pt x="1077537" y="322457"/>
                  <a:pt x="1012440" y="310402"/>
                  <a:pt x="1167788" y="297456"/>
                </a:cubicBezTo>
                <a:cubicBezTo>
                  <a:pt x="1226063" y="278031"/>
                  <a:pt x="1181628" y="290934"/>
                  <a:pt x="1266940" y="275422"/>
                </a:cubicBezTo>
                <a:cubicBezTo>
                  <a:pt x="1377973" y="255234"/>
                  <a:pt x="1260883" y="272048"/>
                  <a:pt x="1410159" y="253388"/>
                </a:cubicBezTo>
                <a:cubicBezTo>
                  <a:pt x="1432193" y="246044"/>
                  <a:pt x="1453728" y="236988"/>
                  <a:pt x="1476260" y="231355"/>
                </a:cubicBezTo>
                <a:cubicBezTo>
                  <a:pt x="1505638" y="224010"/>
                  <a:pt x="1535666" y="218897"/>
                  <a:pt x="1564395" y="209321"/>
                </a:cubicBezTo>
                <a:cubicBezTo>
                  <a:pt x="1643640" y="182906"/>
                  <a:pt x="1544679" y="214954"/>
                  <a:pt x="1641513" y="187287"/>
                </a:cubicBezTo>
                <a:cubicBezTo>
                  <a:pt x="1652679" y="184097"/>
                  <a:pt x="1663068" y="177912"/>
                  <a:pt x="1674564" y="176270"/>
                </a:cubicBezTo>
                <a:cubicBezTo>
                  <a:pt x="1740404" y="166865"/>
                  <a:pt x="1807265" y="165171"/>
                  <a:pt x="1872868" y="154237"/>
                </a:cubicBezTo>
                <a:cubicBezTo>
                  <a:pt x="1916935" y="146892"/>
                  <a:pt x="1961262" y="140965"/>
                  <a:pt x="2005070" y="132203"/>
                </a:cubicBezTo>
                <a:cubicBezTo>
                  <a:pt x="2023431" y="128531"/>
                  <a:pt x="2042089" y="126113"/>
                  <a:pt x="2060154" y="121186"/>
                </a:cubicBezTo>
                <a:cubicBezTo>
                  <a:pt x="2082561" y="115075"/>
                  <a:pt x="2126256" y="99152"/>
                  <a:pt x="2126256" y="99152"/>
                </a:cubicBezTo>
                <a:cubicBezTo>
                  <a:pt x="2129928" y="88135"/>
                  <a:pt x="2126006" y="68919"/>
                  <a:pt x="2137272" y="66102"/>
                </a:cubicBezTo>
                <a:cubicBezTo>
                  <a:pt x="2150117" y="62891"/>
                  <a:pt x="2161604" y="78170"/>
                  <a:pt x="2170323" y="88135"/>
                </a:cubicBezTo>
                <a:cubicBezTo>
                  <a:pt x="2187761" y="108064"/>
                  <a:pt x="2214391" y="154237"/>
                  <a:pt x="2214391" y="154237"/>
                </a:cubicBezTo>
                <a:cubicBezTo>
                  <a:pt x="2218063" y="165254"/>
                  <a:pt x="2222888" y="175951"/>
                  <a:pt x="2225407" y="187287"/>
                </a:cubicBezTo>
                <a:cubicBezTo>
                  <a:pt x="2245043" y="275653"/>
                  <a:pt x="2227398" y="228303"/>
                  <a:pt x="2247441" y="308473"/>
                </a:cubicBezTo>
                <a:cubicBezTo>
                  <a:pt x="2250258" y="319739"/>
                  <a:pt x="2255268" y="330357"/>
                  <a:pt x="2258458" y="341523"/>
                </a:cubicBezTo>
                <a:cubicBezTo>
                  <a:pt x="2262618" y="356082"/>
                  <a:pt x="2265803" y="370902"/>
                  <a:pt x="2269475" y="385591"/>
                </a:cubicBezTo>
                <a:cubicBezTo>
                  <a:pt x="2273147" y="459037"/>
                  <a:pt x="2275905" y="532534"/>
                  <a:pt x="2280492" y="605928"/>
                </a:cubicBezTo>
                <a:cubicBezTo>
                  <a:pt x="2283250" y="650062"/>
                  <a:pt x="2279361" y="695612"/>
                  <a:pt x="2291509" y="738131"/>
                </a:cubicBezTo>
                <a:cubicBezTo>
                  <a:pt x="2298182" y="761486"/>
                  <a:pt x="2370915" y="770387"/>
                  <a:pt x="2379644" y="771181"/>
                </a:cubicBezTo>
                <a:cubicBezTo>
                  <a:pt x="2441924" y="776843"/>
                  <a:pt x="2504501" y="778526"/>
                  <a:pt x="2566930" y="782198"/>
                </a:cubicBezTo>
                <a:cubicBezTo>
                  <a:pt x="2687326" y="812297"/>
                  <a:pt x="2624968" y="800888"/>
                  <a:pt x="2754217" y="815249"/>
                </a:cubicBezTo>
                <a:cubicBezTo>
                  <a:pt x="2761562" y="826266"/>
                  <a:pt x="2770330" y="836456"/>
                  <a:pt x="2776251" y="848299"/>
                </a:cubicBezTo>
                <a:cubicBezTo>
                  <a:pt x="2781445" y="858686"/>
                  <a:pt x="2781628" y="871198"/>
                  <a:pt x="2787268" y="881350"/>
                </a:cubicBezTo>
                <a:cubicBezTo>
                  <a:pt x="2787268" y="881351"/>
                  <a:pt x="2842352" y="963977"/>
                  <a:pt x="2853369" y="980502"/>
                </a:cubicBezTo>
                <a:lnTo>
                  <a:pt x="2963537" y="1145755"/>
                </a:lnTo>
                <a:lnTo>
                  <a:pt x="3007605" y="1211856"/>
                </a:lnTo>
                <a:cubicBezTo>
                  <a:pt x="3011277" y="1222873"/>
                  <a:pt x="3011368" y="1235838"/>
                  <a:pt x="3018622" y="1244906"/>
                </a:cubicBezTo>
                <a:cubicBezTo>
                  <a:pt x="3026893" y="1255245"/>
                  <a:pt x="3040655" y="1259595"/>
                  <a:pt x="3051672" y="1266940"/>
                </a:cubicBezTo>
                <a:cubicBezTo>
                  <a:pt x="3087689" y="1374990"/>
                  <a:pt x="3029297" y="1222360"/>
                  <a:pt x="3095740" y="1322024"/>
                </a:cubicBezTo>
                <a:cubicBezTo>
                  <a:pt x="3103658" y="1333902"/>
                  <a:pt x="3106506" y="1385057"/>
                  <a:pt x="3117774" y="1399143"/>
                </a:cubicBezTo>
                <a:cubicBezTo>
                  <a:pt x="3126045" y="1409482"/>
                  <a:pt x="3139807" y="1413832"/>
                  <a:pt x="3150824" y="1421176"/>
                </a:cubicBezTo>
                <a:lnTo>
                  <a:pt x="3183875" y="1520328"/>
                </a:lnTo>
                <a:cubicBezTo>
                  <a:pt x="3187547" y="1531345"/>
                  <a:pt x="3188450" y="1543716"/>
                  <a:pt x="3194892" y="1553379"/>
                </a:cubicBezTo>
                <a:lnTo>
                  <a:pt x="3216925" y="1586429"/>
                </a:lnTo>
                <a:cubicBezTo>
                  <a:pt x="3220597" y="1601118"/>
                  <a:pt x="3223591" y="1615994"/>
                  <a:pt x="3227942" y="1630497"/>
                </a:cubicBezTo>
                <a:cubicBezTo>
                  <a:pt x="3234616" y="1652743"/>
                  <a:pt x="3269301" y="1709481"/>
                  <a:pt x="3249976" y="1696598"/>
                </a:cubicBezTo>
                <a:cubicBezTo>
                  <a:pt x="3197599" y="1661680"/>
                  <a:pt x="3229488" y="1678752"/>
                  <a:pt x="3150824" y="1652531"/>
                </a:cubicBezTo>
                <a:lnTo>
                  <a:pt x="3117774" y="1641514"/>
                </a:lnTo>
                <a:cubicBezTo>
                  <a:pt x="3036984" y="1645186"/>
                  <a:pt x="2956019" y="1646082"/>
                  <a:pt x="2875403" y="1652531"/>
                </a:cubicBezTo>
                <a:cubicBezTo>
                  <a:pt x="2863827" y="1653457"/>
                  <a:pt x="2853848" y="1661905"/>
                  <a:pt x="2842352" y="1663547"/>
                </a:cubicBezTo>
                <a:cubicBezTo>
                  <a:pt x="2802198" y="1669283"/>
                  <a:pt x="2761561" y="1670892"/>
                  <a:pt x="2721166" y="1674564"/>
                </a:cubicBezTo>
                <a:lnTo>
                  <a:pt x="2379644" y="1663547"/>
                </a:lnTo>
                <a:cubicBezTo>
                  <a:pt x="2277579" y="1658313"/>
                  <a:pt x="2301816" y="1621611"/>
                  <a:pt x="2280492" y="1685581"/>
                </a:cubicBezTo>
                <a:cubicBezTo>
                  <a:pt x="2273229" y="1816314"/>
                  <a:pt x="2278674" y="1848907"/>
                  <a:pt x="2258458" y="1949986"/>
                </a:cubicBezTo>
                <a:cubicBezTo>
                  <a:pt x="2255489" y="1964833"/>
                  <a:pt x="2251792" y="1979550"/>
                  <a:pt x="2247441" y="1994053"/>
                </a:cubicBezTo>
                <a:cubicBezTo>
                  <a:pt x="2240767" y="2016299"/>
                  <a:pt x="2225407" y="2060155"/>
                  <a:pt x="2225407" y="2060155"/>
                </a:cubicBezTo>
                <a:cubicBezTo>
                  <a:pt x="2229079" y="2144618"/>
                  <a:pt x="2243166" y="2229270"/>
                  <a:pt x="2236424" y="2313543"/>
                </a:cubicBezTo>
                <a:cubicBezTo>
                  <a:pt x="2235368" y="2326741"/>
                  <a:pt x="2216600" y="2334966"/>
                  <a:pt x="2203374" y="2335576"/>
                </a:cubicBezTo>
                <a:cubicBezTo>
                  <a:pt x="1975905" y="2346074"/>
                  <a:pt x="1748010" y="2342921"/>
                  <a:pt x="1520328" y="2346593"/>
                </a:cubicBezTo>
                <a:cubicBezTo>
                  <a:pt x="1524000" y="2295181"/>
                  <a:pt x="1527065" y="2243722"/>
                  <a:pt x="1531345" y="2192357"/>
                </a:cubicBezTo>
                <a:cubicBezTo>
                  <a:pt x="1534410" y="2155578"/>
                  <a:pt x="1539297" y="2118967"/>
                  <a:pt x="1542362" y="2082188"/>
                </a:cubicBezTo>
                <a:cubicBezTo>
                  <a:pt x="1546642" y="2030823"/>
                  <a:pt x="1549706" y="1979364"/>
                  <a:pt x="1553378" y="1927952"/>
                </a:cubicBezTo>
                <a:cubicBezTo>
                  <a:pt x="1557050" y="1817783"/>
                  <a:pt x="1564395" y="1707676"/>
                  <a:pt x="1564395" y="1597446"/>
                </a:cubicBezTo>
                <a:cubicBezTo>
                  <a:pt x="1564395" y="1553226"/>
                  <a:pt x="1579387" y="1501006"/>
                  <a:pt x="1553378" y="1465244"/>
                </a:cubicBezTo>
                <a:cubicBezTo>
                  <a:pt x="1550281" y="1460986"/>
                  <a:pt x="1434978" y="1484093"/>
                  <a:pt x="1421176" y="1487278"/>
                </a:cubicBezTo>
                <a:cubicBezTo>
                  <a:pt x="1331250" y="1508030"/>
                  <a:pt x="1345861" y="1505038"/>
                  <a:pt x="1266940" y="1531345"/>
                </a:cubicBezTo>
                <a:lnTo>
                  <a:pt x="1200839" y="1553379"/>
                </a:lnTo>
                <a:cubicBezTo>
                  <a:pt x="1189822" y="1557051"/>
                  <a:pt x="1179243" y="1562487"/>
                  <a:pt x="1167788" y="1564396"/>
                </a:cubicBezTo>
                <a:lnTo>
                  <a:pt x="1101687" y="1575412"/>
                </a:lnTo>
                <a:cubicBezTo>
                  <a:pt x="1090670" y="1579084"/>
                  <a:pt x="1079840" y="1583373"/>
                  <a:pt x="1068636" y="1586429"/>
                </a:cubicBezTo>
                <a:cubicBezTo>
                  <a:pt x="1053184" y="1590643"/>
                  <a:pt x="977037" y="1606800"/>
                  <a:pt x="947451" y="1619480"/>
                </a:cubicBezTo>
                <a:cubicBezTo>
                  <a:pt x="932356" y="1625949"/>
                  <a:pt x="918632" y="1635415"/>
                  <a:pt x="903383" y="1641514"/>
                </a:cubicBezTo>
                <a:cubicBezTo>
                  <a:pt x="881819" y="1650140"/>
                  <a:pt x="837282" y="1663547"/>
                  <a:pt x="837282" y="1663547"/>
                </a:cubicBezTo>
                <a:cubicBezTo>
                  <a:pt x="815248" y="1678236"/>
                  <a:pt x="796303" y="1699241"/>
                  <a:pt x="771181" y="1707615"/>
                </a:cubicBezTo>
                <a:cubicBezTo>
                  <a:pt x="688105" y="1735307"/>
                  <a:pt x="790506" y="1697952"/>
                  <a:pt x="705080" y="1740665"/>
                </a:cubicBezTo>
                <a:cubicBezTo>
                  <a:pt x="613860" y="1786275"/>
                  <a:pt x="733693" y="1710573"/>
                  <a:pt x="638978" y="1773716"/>
                </a:cubicBezTo>
                <a:cubicBezTo>
                  <a:pt x="635306" y="1784733"/>
                  <a:pt x="622769" y="1796380"/>
                  <a:pt x="627962" y="1806767"/>
                </a:cubicBezTo>
                <a:cubicBezTo>
                  <a:pt x="636173" y="1823190"/>
                  <a:pt x="659046" y="1826834"/>
                  <a:pt x="672029" y="1839817"/>
                </a:cubicBezTo>
                <a:cubicBezTo>
                  <a:pt x="703601" y="1871389"/>
                  <a:pt x="687160" y="1870078"/>
                  <a:pt x="705080" y="1905918"/>
                </a:cubicBezTo>
                <a:cubicBezTo>
                  <a:pt x="711001" y="1917761"/>
                  <a:pt x="719769" y="1927952"/>
                  <a:pt x="727113" y="1938969"/>
                </a:cubicBezTo>
                <a:cubicBezTo>
                  <a:pt x="730695" y="1956880"/>
                  <a:pt x="749147" y="2046058"/>
                  <a:pt x="749147" y="2060155"/>
                </a:cubicBezTo>
                <a:cubicBezTo>
                  <a:pt x="749147" y="2126358"/>
                  <a:pt x="744124" y="2192527"/>
                  <a:pt x="738130" y="2258458"/>
                </a:cubicBezTo>
                <a:cubicBezTo>
                  <a:pt x="733540" y="2308945"/>
                  <a:pt x="731283" y="2299746"/>
                  <a:pt x="694063" y="2324559"/>
                </a:cubicBezTo>
                <a:lnTo>
                  <a:pt x="550844" y="231354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11428" y="3147368"/>
            <a:ext cx="2365618" cy="2449201"/>
          </a:xfrm>
          <a:custGeom>
            <a:avLst/>
            <a:gdLst>
              <a:gd name="connsiteX0" fmla="*/ 758905 w 2365618"/>
              <a:gd name="connsiteY0" fmla="*/ 58540 h 2449201"/>
              <a:gd name="connsiteX1" fmla="*/ 615685 w 2365618"/>
              <a:gd name="connsiteY1" fmla="*/ 47524 h 2449201"/>
              <a:gd name="connsiteX2" fmla="*/ 20774 w 2365618"/>
              <a:gd name="connsiteY2" fmla="*/ 69557 h 2449201"/>
              <a:gd name="connsiteX3" fmla="*/ 53825 w 2365618"/>
              <a:gd name="connsiteY3" fmla="*/ 168709 h 2449201"/>
              <a:gd name="connsiteX4" fmla="*/ 75859 w 2365618"/>
              <a:gd name="connsiteY4" fmla="*/ 245827 h 2449201"/>
              <a:gd name="connsiteX5" fmla="*/ 108909 w 2365618"/>
              <a:gd name="connsiteY5" fmla="*/ 344979 h 2449201"/>
              <a:gd name="connsiteX6" fmla="*/ 130943 w 2365618"/>
              <a:gd name="connsiteY6" fmla="*/ 411080 h 2449201"/>
              <a:gd name="connsiteX7" fmla="*/ 141960 w 2365618"/>
              <a:gd name="connsiteY7" fmla="*/ 444131 h 2449201"/>
              <a:gd name="connsiteX8" fmla="*/ 163994 w 2365618"/>
              <a:gd name="connsiteY8" fmla="*/ 477181 h 2449201"/>
              <a:gd name="connsiteX9" fmla="*/ 208061 w 2365618"/>
              <a:gd name="connsiteY9" fmla="*/ 609384 h 2449201"/>
              <a:gd name="connsiteX10" fmla="*/ 219078 w 2365618"/>
              <a:gd name="connsiteY10" fmla="*/ 642434 h 2449201"/>
              <a:gd name="connsiteX11" fmla="*/ 241112 w 2365618"/>
              <a:gd name="connsiteY11" fmla="*/ 675485 h 2449201"/>
              <a:gd name="connsiteX12" fmla="*/ 252129 w 2365618"/>
              <a:gd name="connsiteY12" fmla="*/ 719552 h 2449201"/>
              <a:gd name="connsiteX13" fmla="*/ 274162 w 2365618"/>
              <a:gd name="connsiteY13" fmla="*/ 829721 h 2449201"/>
              <a:gd name="connsiteX14" fmla="*/ 285179 w 2365618"/>
              <a:gd name="connsiteY14" fmla="*/ 862772 h 2449201"/>
              <a:gd name="connsiteX15" fmla="*/ 296196 w 2365618"/>
              <a:gd name="connsiteY15" fmla="*/ 961924 h 2449201"/>
              <a:gd name="connsiteX16" fmla="*/ 318230 w 2365618"/>
              <a:gd name="connsiteY16" fmla="*/ 1116160 h 2449201"/>
              <a:gd name="connsiteX17" fmla="*/ 307213 w 2365618"/>
              <a:gd name="connsiteY17" fmla="*/ 1567851 h 2449201"/>
              <a:gd name="connsiteX18" fmla="*/ 285179 w 2365618"/>
              <a:gd name="connsiteY18" fmla="*/ 1633952 h 2449201"/>
              <a:gd name="connsiteX19" fmla="*/ 274162 w 2365618"/>
              <a:gd name="connsiteY19" fmla="*/ 1667003 h 2449201"/>
              <a:gd name="connsiteX20" fmla="*/ 263145 w 2365618"/>
              <a:gd name="connsiteY20" fmla="*/ 1700054 h 2449201"/>
              <a:gd name="connsiteX21" fmla="*/ 252129 w 2365618"/>
              <a:gd name="connsiteY21" fmla="*/ 1755138 h 2449201"/>
              <a:gd name="connsiteX22" fmla="*/ 241112 w 2365618"/>
              <a:gd name="connsiteY22" fmla="*/ 1788189 h 2449201"/>
              <a:gd name="connsiteX23" fmla="*/ 219078 w 2365618"/>
              <a:gd name="connsiteY23" fmla="*/ 1876324 h 2449201"/>
              <a:gd name="connsiteX24" fmla="*/ 208061 w 2365618"/>
              <a:gd name="connsiteY24" fmla="*/ 1942425 h 2449201"/>
              <a:gd name="connsiteX25" fmla="*/ 186027 w 2365618"/>
              <a:gd name="connsiteY25" fmla="*/ 2008526 h 2449201"/>
              <a:gd name="connsiteX26" fmla="*/ 152977 w 2365618"/>
              <a:gd name="connsiteY26" fmla="*/ 2107678 h 2449201"/>
              <a:gd name="connsiteX27" fmla="*/ 130943 w 2365618"/>
              <a:gd name="connsiteY27" fmla="*/ 2173779 h 2449201"/>
              <a:gd name="connsiteX28" fmla="*/ 119926 w 2365618"/>
              <a:gd name="connsiteY28" fmla="*/ 2206830 h 2449201"/>
              <a:gd name="connsiteX29" fmla="*/ 97892 w 2365618"/>
              <a:gd name="connsiteY29" fmla="*/ 2239880 h 2449201"/>
              <a:gd name="connsiteX30" fmla="*/ 75859 w 2365618"/>
              <a:gd name="connsiteY30" fmla="*/ 2350049 h 2449201"/>
              <a:gd name="connsiteX31" fmla="*/ 86876 w 2365618"/>
              <a:gd name="connsiteY31" fmla="*/ 2394116 h 2449201"/>
              <a:gd name="connsiteX32" fmla="*/ 119926 w 2365618"/>
              <a:gd name="connsiteY32" fmla="*/ 2416150 h 2449201"/>
              <a:gd name="connsiteX33" fmla="*/ 219078 w 2365618"/>
              <a:gd name="connsiteY33" fmla="*/ 2438184 h 2449201"/>
              <a:gd name="connsiteX34" fmla="*/ 351280 w 2365618"/>
              <a:gd name="connsiteY34" fmla="*/ 2427167 h 2449201"/>
              <a:gd name="connsiteX35" fmla="*/ 428399 w 2365618"/>
              <a:gd name="connsiteY35" fmla="*/ 2438184 h 2449201"/>
              <a:gd name="connsiteX36" fmla="*/ 692803 w 2365618"/>
              <a:gd name="connsiteY36" fmla="*/ 2449201 h 2449201"/>
              <a:gd name="connsiteX37" fmla="*/ 1629237 w 2365618"/>
              <a:gd name="connsiteY37" fmla="*/ 2438184 h 2449201"/>
              <a:gd name="connsiteX38" fmla="*/ 1871608 w 2365618"/>
              <a:gd name="connsiteY38" fmla="*/ 2416150 h 2449201"/>
              <a:gd name="connsiteX39" fmla="*/ 1915676 w 2365618"/>
              <a:gd name="connsiteY39" fmla="*/ 2405133 h 2449201"/>
              <a:gd name="connsiteX40" fmla="*/ 1970760 w 2365618"/>
              <a:gd name="connsiteY40" fmla="*/ 2394116 h 2449201"/>
              <a:gd name="connsiteX41" fmla="*/ 2003811 w 2365618"/>
              <a:gd name="connsiteY41" fmla="*/ 2383099 h 2449201"/>
              <a:gd name="connsiteX42" fmla="*/ 2136013 w 2365618"/>
              <a:gd name="connsiteY42" fmla="*/ 2372083 h 2449201"/>
              <a:gd name="connsiteX43" fmla="*/ 2169064 w 2365618"/>
              <a:gd name="connsiteY43" fmla="*/ 2361066 h 2449201"/>
              <a:gd name="connsiteX44" fmla="*/ 2246182 w 2365618"/>
              <a:gd name="connsiteY44" fmla="*/ 2195813 h 2449201"/>
              <a:gd name="connsiteX45" fmla="*/ 2257199 w 2365618"/>
              <a:gd name="connsiteY45" fmla="*/ 1843273 h 2449201"/>
              <a:gd name="connsiteX46" fmla="*/ 2191097 w 2365618"/>
              <a:gd name="connsiteY46" fmla="*/ 1788189 h 2449201"/>
              <a:gd name="connsiteX47" fmla="*/ 2003811 w 2365618"/>
              <a:gd name="connsiteY47" fmla="*/ 1766155 h 2449201"/>
              <a:gd name="connsiteX48" fmla="*/ 1937709 w 2365618"/>
              <a:gd name="connsiteY48" fmla="*/ 1755138 h 2449201"/>
              <a:gd name="connsiteX49" fmla="*/ 1772456 w 2365618"/>
              <a:gd name="connsiteY49" fmla="*/ 1744121 h 2449201"/>
              <a:gd name="connsiteX50" fmla="*/ 1739406 w 2365618"/>
              <a:gd name="connsiteY50" fmla="*/ 1733104 h 2449201"/>
              <a:gd name="connsiteX51" fmla="*/ 1695338 w 2365618"/>
              <a:gd name="connsiteY51" fmla="*/ 1655986 h 2449201"/>
              <a:gd name="connsiteX52" fmla="*/ 1673305 w 2365618"/>
              <a:gd name="connsiteY52" fmla="*/ 1622936 h 2449201"/>
              <a:gd name="connsiteX53" fmla="*/ 1651271 w 2365618"/>
              <a:gd name="connsiteY53" fmla="*/ 1556834 h 2449201"/>
              <a:gd name="connsiteX54" fmla="*/ 1640254 w 2365618"/>
              <a:gd name="connsiteY54" fmla="*/ 1523784 h 2449201"/>
              <a:gd name="connsiteX55" fmla="*/ 1618220 w 2365618"/>
              <a:gd name="connsiteY55" fmla="*/ 1490733 h 2449201"/>
              <a:gd name="connsiteX56" fmla="*/ 1574153 w 2365618"/>
              <a:gd name="connsiteY56" fmla="*/ 1391581 h 2449201"/>
              <a:gd name="connsiteX57" fmla="*/ 1585170 w 2365618"/>
              <a:gd name="connsiteY57" fmla="*/ 1358531 h 2449201"/>
              <a:gd name="connsiteX58" fmla="*/ 1563136 w 2365618"/>
              <a:gd name="connsiteY58" fmla="*/ 1281413 h 2449201"/>
              <a:gd name="connsiteX59" fmla="*/ 1541102 w 2365618"/>
              <a:gd name="connsiteY59" fmla="*/ 1248362 h 2449201"/>
              <a:gd name="connsiteX60" fmla="*/ 1519068 w 2365618"/>
              <a:gd name="connsiteY60" fmla="*/ 1182261 h 2449201"/>
              <a:gd name="connsiteX61" fmla="*/ 1452967 w 2365618"/>
              <a:gd name="connsiteY61" fmla="*/ 1083109 h 2449201"/>
              <a:gd name="connsiteX62" fmla="*/ 1386866 w 2365618"/>
              <a:gd name="connsiteY62" fmla="*/ 983957 h 2449201"/>
              <a:gd name="connsiteX63" fmla="*/ 1364832 w 2365618"/>
              <a:gd name="connsiteY63" fmla="*/ 950907 h 2449201"/>
              <a:gd name="connsiteX64" fmla="*/ 1386866 w 2365618"/>
              <a:gd name="connsiteY64" fmla="*/ 895822 h 2449201"/>
              <a:gd name="connsiteX65" fmla="*/ 1772456 w 2365618"/>
              <a:gd name="connsiteY65" fmla="*/ 906839 h 2449201"/>
              <a:gd name="connsiteX66" fmla="*/ 1970760 w 2365618"/>
              <a:gd name="connsiteY66" fmla="*/ 928873 h 2449201"/>
              <a:gd name="connsiteX67" fmla="*/ 2268215 w 2365618"/>
              <a:gd name="connsiteY67" fmla="*/ 917856 h 2449201"/>
              <a:gd name="connsiteX68" fmla="*/ 2312283 w 2365618"/>
              <a:gd name="connsiteY68" fmla="*/ 697519 h 2449201"/>
              <a:gd name="connsiteX69" fmla="*/ 2301266 w 2365618"/>
              <a:gd name="connsiteY69" fmla="*/ 91591 h 24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65618" h="2449201">
                <a:moveTo>
                  <a:pt x="758905" y="58540"/>
                </a:moveTo>
                <a:cubicBezTo>
                  <a:pt x="711165" y="54868"/>
                  <a:pt x="663566" y="47524"/>
                  <a:pt x="615685" y="47524"/>
                </a:cubicBezTo>
                <a:cubicBezTo>
                  <a:pt x="75945" y="47524"/>
                  <a:pt x="229444" y="0"/>
                  <a:pt x="20774" y="69557"/>
                </a:cubicBezTo>
                <a:cubicBezTo>
                  <a:pt x="0" y="131884"/>
                  <a:pt x="6473" y="83475"/>
                  <a:pt x="53825" y="168709"/>
                </a:cubicBezTo>
                <a:cubicBezTo>
                  <a:pt x="61873" y="183196"/>
                  <a:pt x="72139" y="233426"/>
                  <a:pt x="75859" y="245827"/>
                </a:cubicBezTo>
                <a:cubicBezTo>
                  <a:pt x="75866" y="245850"/>
                  <a:pt x="103397" y="328442"/>
                  <a:pt x="108909" y="344979"/>
                </a:cubicBezTo>
                <a:lnTo>
                  <a:pt x="130943" y="411080"/>
                </a:lnTo>
                <a:cubicBezTo>
                  <a:pt x="134615" y="422097"/>
                  <a:pt x="135518" y="434469"/>
                  <a:pt x="141960" y="444131"/>
                </a:cubicBezTo>
                <a:lnTo>
                  <a:pt x="163994" y="477181"/>
                </a:lnTo>
                <a:lnTo>
                  <a:pt x="208061" y="609384"/>
                </a:lnTo>
                <a:cubicBezTo>
                  <a:pt x="211733" y="620401"/>
                  <a:pt x="212636" y="632772"/>
                  <a:pt x="219078" y="642434"/>
                </a:cubicBezTo>
                <a:lnTo>
                  <a:pt x="241112" y="675485"/>
                </a:lnTo>
                <a:cubicBezTo>
                  <a:pt x="244784" y="690174"/>
                  <a:pt x="248957" y="704747"/>
                  <a:pt x="252129" y="719552"/>
                </a:cubicBezTo>
                <a:cubicBezTo>
                  <a:pt x="259976" y="756171"/>
                  <a:pt x="262319" y="794193"/>
                  <a:pt x="274162" y="829721"/>
                </a:cubicBezTo>
                <a:lnTo>
                  <a:pt x="285179" y="862772"/>
                </a:lnTo>
                <a:cubicBezTo>
                  <a:pt x="288851" y="895823"/>
                  <a:pt x="292887" y="928835"/>
                  <a:pt x="296196" y="961924"/>
                </a:cubicBezTo>
                <a:cubicBezTo>
                  <a:pt x="309988" y="1099846"/>
                  <a:pt x="293893" y="1043148"/>
                  <a:pt x="318230" y="1116160"/>
                </a:cubicBezTo>
                <a:cubicBezTo>
                  <a:pt x="314558" y="1266724"/>
                  <a:pt x="316807" y="1417548"/>
                  <a:pt x="307213" y="1567851"/>
                </a:cubicBezTo>
                <a:cubicBezTo>
                  <a:pt x="305734" y="1591029"/>
                  <a:pt x="292524" y="1611918"/>
                  <a:pt x="285179" y="1633952"/>
                </a:cubicBezTo>
                <a:lnTo>
                  <a:pt x="274162" y="1667003"/>
                </a:lnTo>
                <a:cubicBezTo>
                  <a:pt x="270490" y="1678020"/>
                  <a:pt x="265422" y="1688667"/>
                  <a:pt x="263145" y="1700054"/>
                </a:cubicBezTo>
                <a:cubicBezTo>
                  <a:pt x="259473" y="1718415"/>
                  <a:pt x="256670" y="1736972"/>
                  <a:pt x="252129" y="1755138"/>
                </a:cubicBezTo>
                <a:cubicBezTo>
                  <a:pt x="249313" y="1766404"/>
                  <a:pt x="244168" y="1776985"/>
                  <a:pt x="241112" y="1788189"/>
                </a:cubicBezTo>
                <a:cubicBezTo>
                  <a:pt x="233144" y="1817404"/>
                  <a:pt x="224056" y="1846454"/>
                  <a:pt x="219078" y="1876324"/>
                </a:cubicBezTo>
                <a:cubicBezTo>
                  <a:pt x="215406" y="1898358"/>
                  <a:pt x="213479" y="1920754"/>
                  <a:pt x="208061" y="1942425"/>
                </a:cubicBezTo>
                <a:cubicBezTo>
                  <a:pt x="202428" y="1964957"/>
                  <a:pt x="193371" y="1986492"/>
                  <a:pt x="186027" y="2008526"/>
                </a:cubicBezTo>
                <a:lnTo>
                  <a:pt x="152977" y="2107678"/>
                </a:lnTo>
                <a:lnTo>
                  <a:pt x="130943" y="2173779"/>
                </a:lnTo>
                <a:cubicBezTo>
                  <a:pt x="127271" y="2184796"/>
                  <a:pt x="126368" y="2197168"/>
                  <a:pt x="119926" y="2206830"/>
                </a:cubicBezTo>
                <a:lnTo>
                  <a:pt x="97892" y="2239880"/>
                </a:lnTo>
                <a:cubicBezTo>
                  <a:pt x="90614" y="2268995"/>
                  <a:pt x="75859" y="2323043"/>
                  <a:pt x="75859" y="2350049"/>
                </a:cubicBezTo>
                <a:cubicBezTo>
                  <a:pt x="75859" y="2365190"/>
                  <a:pt x="78477" y="2381518"/>
                  <a:pt x="86876" y="2394116"/>
                </a:cubicBezTo>
                <a:cubicBezTo>
                  <a:pt x="94220" y="2405133"/>
                  <a:pt x="108083" y="2410229"/>
                  <a:pt x="119926" y="2416150"/>
                </a:cubicBezTo>
                <a:cubicBezTo>
                  <a:pt x="147046" y="2429710"/>
                  <a:pt x="193691" y="2433953"/>
                  <a:pt x="219078" y="2438184"/>
                </a:cubicBezTo>
                <a:cubicBezTo>
                  <a:pt x="263145" y="2434512"/>
                  <a:pt x="307060" y="2427167"/>
                  <a:pt x="351280" y="2427167"/>
                </a:cubicBezTo>
                <a:cubicBezTo>
                  <a:pt x="377247" y="2427167"/>
                  <a:pt x="402486" y="2436512"/>
                  <a:pt x="428399" y="2438184"/>
                </a:cubicBezTo>
                <a:cubicBezTo>
                  <a:pt x="516427" y="2443863"/>
                  <a:pt x="604668" y="2445529"/>
                  <a:pt x="692803" y="2449201"/>
                </a:cubicBezTo>
                <a:lnTo>
                  <a:pt x="1629237" y="2438184"/>
                </a:lnTo>
                <a:cubicBezTo>
                  <a:pt x="1710329" y="2435910"/>
                  <a:pt x="1871608" y="2416150"/>
                  <a:pt x="1871608" y="2416150"/>
                </a:cubicBezTo>
                <a:cubicBezTo>
                  <a:pt x="1886297" y="2412478"/>
                  <a:pt x="1900895" y="2408418"/>
                  <a:pt x="1915676" y="2405133"/>
                </a:cubicBezTo>
                <a:cubicBezTo>
                  <a:pt x="1933955" y="2401071"/>
                  <a:pt x="1952594" y="2398658"/>
                  <a:pt x="1970760" y="2394116"/>
                </a:cubicBezTo>
                <a:cubicBezTo>
                  <a:pt x="1982026" y="2391299"/>
                  <a:pt x="1992300" y="2384634"/>
                  <a:pt x="2003811" y="2383099"/>
                </a:cubicBezTo>
                <a:cubicBezTo>
                  <a:pt x="2047643" y="2377255"/>
                  <a:pt x="2091946" y="2375755"/>
                  <a:pt x="2136013" y="2372083"/>
                </a:cubicBezTo>
                <a:cubicBezTo>
                  <a:pt x="2147030" y="2368411"/>
                  <a:pt x="2157638" y="2363143"/>
                  <a:pt x="2169064" y="2361066"/>
                </a:cubicBezTo>
                <a:cubicBezTo>
                  <a:pt x="2307786" y="2335844"/>
                  <a:pt x="2260280" y="2393181"/>
                  <a:pt x="2246182" y="2195813"/>
                </a:cubicBezTo>
                <a:cubicBezTo>
                  <a:pt x="2249854" y="2078300"/>
                  <a:pt x="2260292" y="1960803"/>
                  <a:pt x="2257199" y="1843273"/>
                </a:cubicBezTo>
                <a:cubicBezTo>
                  <a:pt x="2254920" y="1756672"/>
                  <a:pt x="2241697" y="1775539"/>
                  <a:pt x="2191097" y="1788189"/>
                </a:cubicBezTo>
                <a:cubicBezTo>
                  <a:pt x="2072689" y="1764507"/>
                  <a:pt x="2201816" y="1788156"/>
                  <a:pt x="2003811" y="1766155"/>
                </a:cubicBezTo>
                <a:cubicBezTo>
                  <a:pt x="1981610" y="1763688"/>
                  <a:pt x="1959946" y="1757256"/>
                  <a:pt x="1937709" y="1755138"/>
                </a:cubicBezTo>
                <a:cubicBezTo>
                  <a:pt x="1882751" y="1749904"/>
                  <a:pt x="1827540" y="1747793"/>
                  <a:pt x="1772456" y="1744121"/>
                </a:cubicBezTo>
                <a:cubicBezTo>
                  <a:pt x="1761439" y="1740449"/>
                  <a:pt x="1748474" y="1740358"/>
                  <a:pt x="1739406" y="1733104"/>
                </a:cubicBezTo>
                <a:cubicBezTo>
                  <a:pt x="1725278" y="1721802"/>
                  <a:pt x="1702187" y="1667972"/>
                  <a:pt x="1695338" y="1655986"/>
                </a:cubicBezTo>
                <a:cubicBezTo>
                  <a:pt x="1688769" y="1644490"/>
                  <a:pt x="1678682" y="1635035"/>
                  <a:pt x="1673305" y="1622936"/>
                </a:cubicBezTo>
                <a:cubicBezTo>
                  <a:pt x="1663872" y="1601712"/>
                  <a:pt x="1658616" y="1578868"/>
                  <a:pt x="1651271" y="1556834"/>
                </a:cubicBezTo>
                <a:cubicBezTo>
                  <a:pt x="1647599" y="1545817"/>
                  <a:pt x="1646696" y="1533446"/>
                  <a:pt x="1640254" y="1523784"/>
                </a:cubicBezTo>
                <a:cubicBezTo>
                  <a:pt x="1632909" y="1512767"/>
                  <a:pt x="1623598" y="1502833"/>
                  <a:pt x="1618220" y="1490733"/>
                </a:cubicBezTo>
                <a:cubicBezTo>
                  <a:pt x="1565775" y="1372734"/>
                  <a:pt x="1624018" y="1466383"/>
                  <a:pt x="1574153" y="1391581"/>
                </a:cubicBezTo>
                <a:cubicBezTo>
                  <a:pt x="1577825" y="1380564"/>
                  <a:pt x="1585170" y="1370144"/>
                  <a:pt x="1585170" y="1358531"/>
                </a:cubicBezTo>
                <a:cubicBezTo>
                  <a:pt x="1585170" y="1351470"/>
                  <a:pt x="1568332" y="1291804"/>
                  <a:pt x="1563136" y="1281413"/>
                </a:cubicBezTo>
                <a:cubicBezTo>
                  <a:pt x="1557214" y="1269570"/>
                  <a:pt x="1546480" y="1260462"/>
                  <a:pt x="1541102" y="1248362"/>
                </a:cubicBezTo>
                <a:cubicBezTo>
                  <a:pt x="1531669" y="1227138"/>
                  <a:pt x="1531951" y="1201586"/>
                  <a:pt x="1519068" y="1182261"/>
                </a:cubicBezTo>
                <a:lnTo>
                  <a:pt x="1452967" y="1083109"/>
                </a:lnTo>
                <a:lnTo>
                  <a:pt x="1386866" y="983957"/>
                </a:lnTo>
                <a:lnTo>
                  <a:pt x="1364832" y="950907"/>
                </a:lnTo>
                <a:cubicBezTo>
                  <a:pt x="1357555" y="929075"/>
                  <a:pt x="1335115" y="897184"/>
                  <a:pt x="1386866" y="895822"/>
                </a:cubicBezTo>
                <a:lnTo>
                  <a:pt x="1772456" y="906839"/>
                </a:lnTo>
                <a:cubicBezTo>
                  <a:pt x="1850441" y="932834"/>
                  <a:pt x="1829288" y="928873"/>
                  <a:pt x="1970760" y="928873"/>
                </a:cubicBezTo>
                <a:cubicBezTo>
                  <a:pt x="2069980" y="928873"/>
                  <a:pt x="2169063" y="921528"/>
                  <a:pt x="2268215" y="917856"/>
                </a:cubicBezTo>
                <a:cubicBezTo>
                  <a:pt x="2365618" y="885388"/>
                  <a:pt x="2312283" y="914560"/>
                  <a:pt x="2312283" y="697519"/>
                </a:cubicBezTo>
                <a:cubicBezTo>
                  <a:pt x="2312283" y="495510"/>
                  <a:pt x="2301266" y="293600"/>
                  <a:pt x="2301266" y="91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390342" y="936434"/>
            <a:ext cx="3219670" cy="2384634"/>
          </a:xfrm>
          <a:custGeom>
            <a:avLst/>
            <a:gdLst>
              <a:gd name="connsiteX0" fmla="*/ 269793 w 3219670"/>
              <a:gd name="connsiteY0" fmla="*/ 2291508 h 2384634"/>
              <a:gd name="connsiteX1" fmla="*/ 302844 w 3219670"/>
              <a:gd name="connsiteY1" fmla="*/ 2302525 h 2384634"/>
              <a:gd name="connsiteX2" fmla="*/ 302844 w 3219670"/>
              <a:gd name="connsiteY2" fmla="*/ 2225407 h 2384634"/>
              <a:gd name="connsiteX3" fmla="*/ 269793 w 3219670"/>
              <a:gd name="connsiteY3" fmla="*/ 2159306 h 2384634"/>
              <a:gd name="connsiteX4" fmla="*/ 225725 w 3219670"/>
              <a:gd name="connsiteY4" fmla="*/ 2082188 h 2384634"/>
              <a:gd name="connsiteX5" fmla="*/ 214709 w 3219670"/>
              <a:gd name="connsiteY5" fmla="*/ 2049137 h 2384634"/>
              <a:gd name="connsiteX6" fmla="*/ 159624 w 3219670"/>
              <a:gd name="connsiteY6" fmla="*/ 1983036 h 2384634"/>
              <a:gd name="connsiteX7" fmla="*/ 126574 w 3219670"/>
              <a:gd name="connsiteY7" fmla="*/ 1883884 h 2384634"/>
              <a:gd name="connsiteX8" fmla="*/ 115557 w 3219670"/>
              <a:gd name="connsiteY8" fmla="*/ 1850833 h 2384634"/>
              <a:gd name="connsiteX9" fmla="*/ 93523 w 3219670"/>
              <a:gd name="connsiteY9" fmla="*/ 1773715 h 2384634"/>
              <a:gd name="connsiteX10" fmla="*/ 93523 w 3219670"/>
              <a:gd name="connsiteY10" fmla="*/ 1421176 h 2384634"/>
              <a:gd name="connsiteX11" fmla="*/ 71489 w 3219670"/>
              <a:gd name="connsiteY11" fmla="*/ 1266939 h 2384634"/>
              <a:gd name="connsiteX12" fmla="*/ 49456 w 3219670"/>
              <a:gd name="connsiteY12" fmla="*/ 1101686 h 2384634"/>
              <a:gd name="connsiteX13" fmla="*/ 27422 w 3219670"/>
              <a:gd name="connsiteY13" fmla="*/ 1002535 h 2384634"/>
              <a:gd name="connsiteX14" fmla="*/ 16405 w 3219670"/>
              <a:gd name="connsiteY14" fmla="*/ 925417 h 2384634"/>
              <a:gd name="connsiteX15" fmla="*/ 16405 w 3219670"/>
              <a:gd name="connsiteY15" fmla="*/ 396607 h 2384634"/>
              <a:gd name="connsiteX16" fmla="*/ 38439 w 3219670"/>
              <a:gd name="connsiteY16" fmla="*/ 330506 h 2384634"/>
              <a:gd name="connsiteX17" fmla="*/ 71489 w 3219670"/>
              <a:gd name="connsiteY17" fmla="*/ 220337 h 2384634"/>
              <a:gd name="connsiteX18" fmla="*/ 82506 w 3219670"/>
              <a:gd name="connsiteY18" fmla="*/ 187286 h 2384634"/>
              <a:gd name="connsiteX19" fmla="*/ 104540 w 3219670"/>
              <a:gd name="connsiteY19" fmla="*/ 154236 h 2384634"/>
              <a:gd name="connsiteX20" fmla="*/ 115557 w 3219670"/>
              <a:gd name="connsiteY20" fmla="*/ 121185 h 2384634"/>
              <a:gd name="connsiteX21" fmla="*/ 159624 w 3219670"/>
              <a:gd name="connsiteY21" fmla="*/ 55084 h 2384634"/>
              <a:gd name="connsiteX22" fmla="*/ 247759 w 3219670"/>
              <a:gd name="connsiteY22" fmla="*/ 66101 h 2384634"/>
              <a:gd name="connsiteX23" fmla="*/ 379962 w 3219670"/>
              <a:gd name="connsiteY23" fmla="*/ 88135 h 2384634"/>
              <a:gd name="connsiteX24" fmla="*/ 655383 w 3219670"/>
              <a:gd name="connsiteY24" fmla="*/ 110168 h 2384634"/>
              <a:gd name="connsiteX25" fmla="*/ 688434 w 3219670"/>
              <a:gd name="connsiteY25" fmla="*/ 121185 h 2384634"/>
              <a:gd name="connsiteX26" fmla="*/ 820636 w 3219670"/>
              <a:gd name="connsiteY26" fmla="*/ 143219 h 2384634"/>
              <a:gd name="connsiteX27" fmla="*/ 1007923 w 3219670"/>
              <a:gd name="connsiteY27" fmla="*/ 176270 h 2384634"/>
              <a:gd name="connsiteX28" fmla="*/ 1063007 w 3219670"/>
              <a:gd name="connsiteY28" fmla="*/ 187286 h 2384634"/>
              <a:gd name="connsiteX29" fmla="*/ 1096058 w 3219670"/>
              <a:gd name="connsiteY29" fmla="*/ 198303 h 2384634"/>
              <a:gd name="connsiteX30" fmla="*/ 1217244 w 3219670"/>
              <a:gd name="connsiteY30" fmla="*/ 209320 h 2384634"/>
              <a:gd name="connsiteX31" fmla="*/ 1713003 w 3219670"/>
              <a:gd name="connsiteY31" fmla="*/ 198303 h 2384634"/>
              <a:gd name="connsiteX32" fmla="*/ 1779104 w 3219670"/>
              <a:gd name="connsiteY32" fmla="*/ 187286 h 2384634"/>
              <a:gd name="connsiteX33" fmla="*/ 1933340 w 3219670"/>
              <a:gd name="connsiteY33" fmla="*/ 165253 h 2384634"/>
              <a:gd name="connsiteX34" fmla="*/ 1999441 w 3219670"/>
              <a:gd name="connsiteY34" fmla="*/ 143219 h 2384634"/>
              <a:gd name="connsiteX35" fmla="*/ 2065542 w 3219670"/>
              <a:gd name="connsiteY35" fmla="*/ 110168 h 2384634"/>
              <a:gd name="connsiteX36" fmla="*/ 2164694 w 3219670"/>
              <a:gd name="connsiteY36" fmla="*/ 55084 h 2384634"/>
              <a:gd name="connsiteX37" fmla="*/ 2197745 w 3219670"/>
              <a:gd name="connsiteY37" fmla="*/ 33050 h 2384634"/>
              <a:gd name="connsiteX38" fmla="*/ 2263846 w 3219670"/>
              <a:gd name="connsiteY38" fmla="*/ 11017 h 2384634"/>
              <a:gd name="connsiteX39" fmla="*/ 2296897 w 3219670"/>
              <a:gd name="connsiteY39" fmla="*/ 0 h 2384634"/>
              <a:gd name="connsiteX40" fmla="*/ 2307913 w 3219670"/>
              <a:gd name="connsiteY40" fmla="*/ 33050 h 2384634"/>
              <a:gd name="connsiteX41" fmla="*/ 2329947 w 3219670"/>
              <a:gd name="connsiteY41" fmla="*/ 165253 h 2384634"/>
              <a:gd name="connsiteX42" fmla="*/ 2340964 w 3219670"/>
              <a:gd name="connsiteY42" fmla="*/ 209320 h 2384634"/>
              <a:gd name="connsiteX43" fmla="*/ 2362998 w 3219670"/>
              <a:gd name="connsiteY43" fmla="*/ 275421 h 2384634"/>
              <a:gd name="connsiteX44" fmla="*/ 2374015 w 3219670"/>
              <a:gd name="connsiteY44" fmla="*/ 374573 h 2384634"/>
              <a:gd name="connsiteX45" fmla="*/ 2385031 w 3219670"/>
              <a:gd name="connsiteY45" fmla="*/ 407624 h 2384634"/>
              <a:gd name="connsiteX46" fmla="*/ 2407065 w 3219670"/>
              <a:gd name="connsiteY46" fmla="*/ 506776 h 2384634"/>
              <a:gd name="connsiteX47" fmla="*/ 2418082 w 3219670"/>
              <a:gd name="connsiteY47" fmla="*/ 583894 h 2384634"/>
              <a:gd name="connsiteX48" fmla="*/ 2429099 w 3219670"/>
              <a:gd name="connsiteY48" fmla="*/ 616944 h 2384634"/>
              <a:gd name="connsiteX49" fmla="*/ 2440116 w 3219670"/>
              <a:gd name="connsiteY49" fmla="*/ 837282 h 2384634"/>
              <a:gd name="connsiteX50" fmla="*/ 2539268 w 3219670"/>
              <a:gd name="connsiteY50" fmla="*/ 848299 h 2384634"/>
              <a:gd name="connsiteX51" fmla="*/ 2902824 w 3219670"/>
              <a:gd name="connsiteY51" fmla="*/ 870332 h 2384634"/>
              <a:gd name="connsiteX52" fmla="*/ 2946892 w 3219670"/>
              <a:gd name="connsiteY52" fmla="*/ 936433 h 2384634"/>
              <a:gd name="connsiteX53" fmla="*/ 2968925 w 3219670"/>
              <a:gd name="connsiteY53" fmla="*/ 969484 h 2384634"/>
              <a:gd name="connsiteX54" fmla="*/ 2990959 w 3219670"/>
              <a:gd name="connsiteY54" fmla="*/ 1035585 h 2384634"/>
              <a:gd name="connsiteX55" fmla="*/ 3001976 w 3219670"/>
              <a:gd name="connsiteY55" fmla="*/ 1068636 h 2384634"/>
              <a:gd name="connsiteX56" fmla="*/ 3024010 w 3219670"/>
              <a:gd name="connsiteY56" fmla="*/ 1101686 h 2384634"/>
              <a:gd name="connsiteX57" fmla="*/ 3057060 w 3219670"/>
              <a:gd name="connsiteY57" fmla="*/ 1255923 h 2384634"/>
              <a:gd name="connsiteX58" fmla="*/ 3068077 w 3219670"/>
              <a:gd name="connsiteY58" fmla="*/ 1288973 h 2384634"/>
              <a:gd name="connsiteX59" fmla="*/ 3101128 w 3219670"/>
              <a:gd name="connsiteY59" fmla="*/ 1322024 h 2384634"/>
              <a:gd name="connsiteX60" fmla="*/ 3145195 w 3219670"/>
              <a:gd name="connsiteY60" fmla="*/ 1476260 h 2384634"/>
              <a:gd name="connsiteX61" fmla="*/ 3167229 w 3219670"/>
              <a:gd name="connsiteY61" fmla="*/ 1509311 h 2384634"/>
              <a:gd name="connsiteX62" fmla="*/ 3211297 w 3219670"/>
              <a:gd name="connsiteY62" fmla="*/ 1608462 h 2384634"/>
              <a:gd name="connsiteX63" fmla="*/ 2902824 w 3219670"/>
              <a:gd name="connsiteY63" fmla="*/ 1630496 h 2384634"/>
              <a:gd name="connsiteX64" fmla="*/ 2803672 w 3219670"/>
              <a:gd name="connsiteY64" fmla="*/ 1652530 h 2384634"/>
              <a:gd name="connsiteX65" fmla="*/ 2726554 w 3219670"/>
              <a:gd name="connsiteY65" fmla="*/ 1663547 h 2384634"/>
              <a:gd name="connsiteX66" fmla="*/ 2440116 w 3219670"/>
              <a:gd name="connsiteY66" fmla="*/ 1674564 h 2384634"/>
              <a:gd name="connsiteX67" fmla="*/ 2418082 w 3219670"/>
              <a:gd name="connsiteY67" fmla="*/ 2005070 h 2384634"/>
              <a:gd name="connsiteX68" fmla="*/ 2407065 w 3219670"/>
              <a:gd name="connsiteY68" fmla="*/ 2335576 h 2384634"/>
              <a:gd name="connsiteX69" fmla="*/ 2241812 w 3219670"/>
              <a:gd name="connsiteY69" fmla="*/ 2346593 h 2384634"/>
              <a:gd name="connsiteX70" fmla="*/ 1988424 w 3219670"/>
              <a:gd name="connsiteY70" fmla="*/ 2335576 h 2384634"/>
              <a:gd name="connsiteX71" fmla="*/ 1922323 w 3219670"/>
              <a:gd name="connsiteY71" fmla="*/ 2313542 h 2384634"/>
              <a:gd name="connsiteX72" fmla="*/ 1889272 w 3219670"/>
              <a:gd name="connsiteY72" fmla="*/ 2302525 h 2384634"/>
              <a:gd name="connsiteX73" fmla="*/ 1856222 w 3219670"/>
              <a:gd name="connsiteY73" fmla="*/ 2291508 h 2384634"/>
              <a:gd name="connsiteX74" fmla="*/ 1823171 w 3219670"/>
              <a:gd name="connsiteY74" fmla="*/ 2280491 h 2384634"/>
              <a:gd name="connsiteX75" fmla="*/ 1801138 w 3219670"/>
              <a:gd name="connsiteY75" fmla="*/ 1630496 h 2384634"/>
              <a:gd name="connsiteX76" fmla="*/ 1779104 w 3219670"/>
              <a:gd name="connsiteY76" fmla="*/ 1487277 h 2384634"/>
              <a:gd name="connsiteX77" fmla="*/ 1724019 w 3219670"/>
              <a:gd name="connsiteY77" fmla="*/ 1355074 h 2384634"/>
              <a:gd name="connsiteX78" fmla="*/ 1679952 w 3219670"/>
              <a:gd name="connsiteY78" fmla="*/ 1366091 h 2384634"/>
              <a:gd name="connsiteX79" fmla="*/ 1646901 w 3219670"/>
              <a:gd name="connsiteY79" fmla="*/ 1388125 h 2384634"/>
              <a:gd name="connsiteX80" fmla="*/ 1624868 w 3219670"/>
              <a:gd name="connsiteY80" fmla="*/ 1421176 h 2384634"/>
              <a:gd name="connsiteX81" fmla="*/ 1580800 w 3219670"/>
              <a:gd name="connsiteY81" fmla="*/ 1432193 h 2384634"/>
              <a:gd name="connsiteX82" fmla="*/ 1547750 w 3219670"/>
              <a:gd name="connsiteY82" fmla="*/ 1443209 h 2384634"/>
              <a:gd name="connsiteX83" fmla="*/ 1481648 w 3219670"/>
              <a:gd name="connsiteY83" fmla="*/ 1487277 h 2384634"/>
              <a:gd name="connsiteX84" fmla="*/ 1448598 w 3219670"/>
              <a:gd name="connsiteY84" fmla="*/ 1509311 h 2384634"/>
              <a:gd name="connsiteX85" fmla="*/ 1338429 w 3219670"/>
              <a:gd name="connsiteY85" fmla="*/ 1542361 h 2384634"/>
              <a:gd name="connsiteX86" fmla="*/ 1305378 w 3219670"/>
              <a:gd name="connsiteY86" fmla="*/ 1564395 h 2384634"/>
              <a:gd name="connsiteX87" fmla="*/ 1239277 w 3219670"/>
              <a:gd name="connsiteY87" fmla="*/ 1586429 h 2384634"/>
              <a:gd name="connsiteX88" fmla="*/ 1228260 w 3219670"/>
              <a:gd name="connsiteY88" fmla="*/ 1531344 h 2384634"/>
              <a:gd name="connsiteX89" fmla="*/ 1162159 w 3219670"/>
              <a:gd name="connsiteY89" fmla="*/ 1553378 h 2384634"/>
              <a:gd name="connsiteX90" fmla="*/ 1107075 w 3219670"/>
              <a:gd name="connsiteY90" fmla="*/ 1564395 h 2384634"/>
              <a:gd name="connsiteX91" fmla="*/ 1063007 w 3219670"/>
              <a:gd name="connsiteY91" fmla="*/ 1575412 h 2384634"/>
              <a:gd name="connsiteX92" fmla="*/ 1029957 w 3219670"/>
              <a:gd name="connsiteY92" fmla="*/ 1597446 h 2384634"/>
              <a:gd name="connsiteX93" fmla="*/ 963856 w 3219670"/>
              <a:gd name="connsiteY93" fmla="*/ 1619479 h 2384634"/>
              <a:gd name="connsiteX94" fmla="*/ 864704 w 3219670"/>
              <a:gd name="connsiteY94" fmla="*/ 1674564 h 2384634"/>
              <a:gd name="connsiteX95" fmla="*/ 798603 w 3219670"/>
              <a:gd name="connsiteY95" fmla="*/ 1718631 h 2384634"/>
              <a:gd name="connsiteX96" fmla="*/ 776569 w 3219670"/>
              <a:gd name="connsiteY96" fmla="*/ 1751682 h 2384634"/>
              <a:gd name="connsiteX97" fmla="*/ 776569 w 3219670"/>
              <a:gd name="connsiteY97" fmla="*/ 2115238 h 2384634"/>
              <a:gd name="connsiteX98" fmla="*/ 798603 w 3219670"/>
              <a:gd name="connsiteY98" fmla="*/ 2181339 h 2384634"/>
              <a:gd name="connsiteX99" fmla="*/ 809619 w 3219670"/>
              <a:gd name="connsiteY99" fmla="*/ 2225407 h 2384634"/>
              <a:gd name="connsiteX100" fmla="*/ 831653 w 3219670"/>
              <a:gd name="connsiteY100" fmla="*/ 2291508 h 2384634"/>
              <a:gd name="connsiteX101" fmla="*/ 589282 w 3219670"/>
              <a:gd name="connsiteY101" fmla="*/ 2280491 h 2384634"/>
              <a:gd name="connsiteX102" fmla="*/ 512164 w 3219670"/>
              <a:gd name="connsiteY102" fmla="*/ 2269474 h 2384634"/>
              <a:gd name="connsiteX103" fmla="*/ 368945 w 3219670"/>
              <a:gd name="connsiteY103" fmla="*/ 2258458 h 2384634"/>
              <a:gd name="connsiteX104" fmla="*/ 335894 w 3219670"/>
              <a:gd name="connsiteY104" fmla="*/ 2247441 h 2384634"/>
              <a:gd name="connsiteX105" fmla="*/ 115557 w 3219670"/>
              <a:gd name="connsiteY105" fmla="*/ 2236424 h 2384634"/>
              <a:gd name="connsiteX106" fmla="*/ 82506 w 3219670"/>
              <a:gd name="connsiteY106" fmla="*/ 2214390 h 23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219670" h="2384634">
                <a:moveTo>
                  <a:pt x="269793" y="2291508"/>
                </a:moveTo>
                <a:cubicBezTo>
                  <a:pt x="280810" y="2295180"/>
                  <a:pt x="292457" y="2307719"/>
                  <a:pt x="302844" y="2302525"/>
                </a:cubicBezTo>
                <a:cubicBezTo>
                  <a:pt x="327199" y="2290347"/>
                  <a:pt x="305527" y="2234797"/>
                  <a:pt x="302844" y="2225407"/>
                </a:cubicBezTo>
                <a:cubicBezTo>
                  <a:pt x="288417" y="2174910"/>
                  <a:pt x="297383" y="2207588"/>
                  <a:pt x="269793" y="2159306"/>
                </a:cubicBezTo>
                <a:cubicBezTo>
                  <a:pt x="213882" y="2061464"/>
                  <a:pt x="279407" y="2162709"/>
                  <a:pt x="225725" y="2082188"/>
                </a:cubicBezTo>
                <a:cubicBezTo>
                  <a:pt x="222053" y="2071171"/>
                  <a:pt x="219902" y="2059524"/>
                  <a:pt x="214709" y="2049137"/>
                </a:cubicBezTo>
                <a:cubicBezTo>
                  <a:pt x="199371" y="2018461"/>
                  <a:pt x="183989" y="2007400"/>
                  <a:pt x="159624" y="1983036"/>
                </a:cubicBezTo>
                <a:lnTo>
                  <a:pt x="126574" y="1883884"/>
                </a:lnTo>
                <a:cubicBezTo>
                  <a:pt x="122902" y="1872867"/>
                  <a:pt x="118374" y="1862099"/>
                  <a:pt x="115557" y="1850833"/>
                </a:cubicBezTo>
                <a:cubicBezTo>
                  <a:pt x="101723" y="1795500"/>
                  <a:pt x="109328" y="1821130"/>
                  <a:pt x="93523" y="1773715"/>
                </a:cubicBezTo>
                <a:cubicBezTo>
                  <a:pt x="122420" y="1629231"/>
                  <a:pt x="113597" y="1695522"/>
                  <a:pt x="93523" y="1421176"/>
                </a:cubicBezTo>
                <a:cubicBezTo>
                  <a:pt x="89733" y="1369380"/>
                  <a:pt x="76657" y="1318616"/>
                  <a:pt x="71489" y="1266939"/>
                </a:cubicBezTo>
                <a:cubicBezTo>
                  <a:pt x="54613" y="1098183"/>
                  <a:pt x="69736" y="1213233"/>
                  <a:pt x="49456" y="1101686"/>
                </a:cubicBezTo>
                <a:cubicBezTo>
                  <a:pt x="33946" y="1016380"/>
                  <a:pt x="46846" y="1060805"/>
                  <a:pt x="27422" y="1002535"/>
                </a:cubicBezTo>
                <a:cubicBezTo>
                  <a:pt x="23750" y="976829"/>
                  <a:pt x="18561" y="951294"/>
                  <a:pt x="16405" y="925417"/>
                </a:cubicBezTo>
                <a:cubicBezTo>
                  <a:pt x="551" y="735169"/>
                  <a:pt x="0" y="598936"/>
                  <a:pt x="16405" y="396607"/>
                </a:cubicBezTo>
                <a:cubicBezTo>
                  <a:pt x="18282" y="373457"/>
                  <a:pt x="32806" y="353038"/>
                  <a:pt x="38439" y="330506"/>
                </a:cubicBezTo>
                <a:cubicBezTo>
                  <a:pt x="55088" y="263908"/>
                  <a:pt x="44669" y="300799"/>
                  <a:pt x="71489" y="220337"/>
                </a:cubicBezTo>
                <a:cubicBezTo>
                  <a:pt x="75161" y="209320"/>
                  <a:pt x="76064" y="196948"/>
                  <a:pt x="82506" y="187286"/>
                </a:cubicBezTo>
                <a:lnTo>
                  <a:pt x="104540" y="154236"/>
                </a:lnTo>
                <a:cubicBezTo>
                  <a:pt x="108212" y="143219"/>
                  <a:pt x="109115" y="130848"/>
                  <a:pt x="115557" y="121185"/>
                </a:cubicBezTo>
                <a:cubicBezTo>
                  <a:pt x="170573" y="38661"/>
                  <a:pt x="133428" y="133672"/>
                  <a:pt x="159624" y="55084"/>
                </a:cubicBezTo>
                <a:cubicBezTo>
                  <a:pt x="189002" y="58756"/>
                  <a:pt x="218496" y="61599"/>
                  <a:pt x="247759" y="66101"/>
                </a:cubicBezTo>
                <a:cubicBezTo>
                  <a:pt x="333796" y="79338"/>
                  <a:pt x="276694" y="78454"/>
                  <a:pt x="379962" y="88135"/>
                </a:cubicBezTo>
                <a:cubicBezTo>
                  <a:pt x="471660" y="96732"/>
                  <a:pt x="655383" y="110168"/>
                  <a:pt x="655383" y="110168"/>
                </a:cubicBezTo>
                <a:cubicBezTo>
                  <a:pt x="666400" y="113840"/>
                  <a:pt x="677047" y="118907"/>
                  <a:pt x="688434" y="121185"/>
                </a:cubicBezTo>
                <a:cubicBezTo>
                  <a:pt x="850033" y="153505"/>
                  <a:pt x="692536" y="113657"/>
                  <a:pt x="820636" y="143219"/>
                </a:cubicBezTo>
                <a:cubicBezTo>
                  <a:pt x="1009857" y="186886"/>
                  <a:pt x="803095" y="147010"/>
                  <a:pt x="1007923" y="176270"/>
                </a:cubicBezTo>
                <a:cubicBezTo>
                  <a:pt x="1026460" y="178918"/>
                  <a:pt x="1044841" y="182745"/>
                  <a:pt x="1063007" y="187286"/>
                </a:cubicBezTo>
                <a:cubicBezTo>
                  <a:pt x="1074273" y="190102"/>
                  <a:pt x="1084562" y="196661"/>
                  <a:pt x="1096058" y="198303"/>
                </a:cubicBezTo>
                <a:cubicBezTo>
                  <a:pt x="1136212" y="204039"/>
                  <a:pt x="1176849" y="205648"/>
                  <a:pt x="1217244" y="209320"/>
                </a:cubicBezTo>
                <a:lnTo>
                  <a:pt x="1713003" y="198303"/>
                </a:lnTo>
                <a:cubicBezTo>
                  <a:pt x="1735323" y="197428"/>
                  <a:pt x="1756962" y="190238"/>
                  <a:pt x="1779104" y="187286"/>
                </a:cubicBezTo>
                <a:cubicBezTo>
                  <a:pt x="1834394" y="179914"/>
                  <a:pt x="1880825" y="179575"/>
                  <a:pt x="1933340" y="165253"/>
                </a:cubicBezTo>
                <a:cubicBezTo>
                  <a:pt x="1955747" y="159142"/>
                  <a:pt x="1980116" y="156102"/>
                  <a:pt x="1999441" y="143219"/>
                </a:cubicBezTo>
                <a:cubicBezTo>
                  <a:pt x="2042154" y="114743"/>
                  <a:pt x="2019931" y="125372"/>
                  <a:pt x="2065542" y="110168"/>
                </a:cubicBezTo>
                <a:cubicBezTo>
                  <a:pt x="2169277" y="6436"/>
                  <a:pt x="2002925" y="162930"/>
                  <a:pt x="2164694" y="55084"/>
                </a:cubicBezTo>
                <a:cubicBezTo>
                  <a:pt x="2175711" y="47739"/>
                  <a:pt x="2185645" y="38428"/>
                  <a:pt x="2197745" y="33050"/>
                </a:cubicBezTo>
                <a:cubicBezTo>
                  <a:pt x="2218969" y="23617"/>
                  <a:pt x="2241812" y="18361"/>
                  <a:pt x="2263846" y="11017"/>
                </a:cubicBezTo>
                <a:lnTo>
                  <a:pt x="2296897" y="0"/>
                </a:lnTo>
                <a:cubicBezTo>
                  <a:pt x="2300569" y="11017"/>
                  <a:pt x="2305636" y="21663"/>
                  <a:pt x="2307913" y="33050"/>
                </a:cubicBezTo>
                <a:cubicBezTo>
                  <a:pt x="2316674" y="76858"/>
                  <a:pt x="2319111" y="121911"/>
                  <a:pt x="2329947" y="165253"/>
                </a:cubicBezTo>
                <a:cubicBezTo>
                  <a:pt x="2333619" y="179942"/>
                  <a:pt x="2336613" y="194817"/>
                  <a:pt x="2340964" y="209320"/>
                </a:cubicBezTo>
                <a:cubicBezTo>
                  <a:pt x="2347638" y="231566"/>
                  <a:pt x="2362998" y="275421"/>
                  <a:pt x="2362998" y="275421"/>
                </a:cubicBezTo>
                <a:cubicBezTo>
                  <a:pt x="2366670" y="308472"/>
                  <a:pt x="2368548" y="341771"/>
                  <a:pt x="2374015" y="374573"/>
                </a:cubicBezTo>
                <a:cubicBezTo>
                  <a:pt x="2375924" y="386028"/>
                  <a:pt x="2382512" y="396288"/>
                  <a:pt x="2385031" y="407624"/>
                </a:cubicBezTo>
                <a:cubicBezTo>
                  <a:pt x="2410880" y="523948"/>
                  <a:pt x="2382266" y="432379"/>
                  <a:pt x="2407065" y="506776"/>
                </a:cubicBezTo>
                <a:cubicBezTo>
                  <a:pt x="2410737" y="532482"/>
                  <a:pt x="2412989" y="558431"/>
                  <a:pt x="2418082" y="583894"/>
                </a:cubicBezTo>
                <a:cubicBezTo>
                  <a:pt x="2420359" y="595281"/>
                  <a:pt x="2428093" y="605375"/>
                  <a:pt x="2429099" y="616944"/>
                </a:cubicBezTo>
                <a:cubicBezTo>
                  <a:pt x="2435470" y="690205"/>
                  <a:pt x="2408500" y="770888"/>
                  <a:pt x="2440116" y="837282"/>
                </a:cubicBezTo>
                <a:cubicBezTo>
                  <a:pt x="2454413" y="867306"/>
                  <a:pt x="2506179" y="844990"/>
                  <a:pt x="2539268" y="848299"/>
                </a:cubicBezTo>
                <a:cubicBezTo>
                  <a:pt x="2707358" y="865107"/>
                  <a:pt x="2687000" y="860522"/>
                  <a:pt x="2902824" y="870332"/>
                </a:cubicBezTo>
                <a:lnTo>
                  <a:pt x="2946892" y="936433"/>
                </a:lnTo>
                <a:cubicBezTo>
                  <a:pt x="2954237" y="947450"/>
                  <a:pt x="2964738" y="956923"/>
                  <a:pt x="2968925" y="969484"/>
                </a:cubicBezTo>
                <a:lnTo>
                  <a:pt x="2990959" y="1035585"/>
                </a:lnTo>
                <a:cubicBezTo>
                  <a:pt x="2994631" y="1046602"/>
                  <a:pt x="2995534" y="1058974"/>
                  <a:pt x="3001976" y="1068636"/>
                </a:cubicBezTo>
                <a:lnTo>
                  <a:pt x="3024010" y="1101686"/>
                </a:lnTo>
                <a:cubicBezTo>
                  <a:pt x="3033254" y="1157152"/>
                  <a:pt x="3038761" y="1201029"/>
                  <a:pt x="3057060" y="1255923"/>
                </a:cubicBezTo>
                <a:cubicBezTo>
                  <a:pt x="3060732" y="1266940"/>
                  <a:pt x="3061635" y="1279311"/>
                  <a:pt x="3068077" y="1288973"/>
                </a:cubicBezTo>
                <a:cubicBezTo>
                  <a:pt x="3076720" y="1301937"/>
                  <a:pt x="3090111" y="1311007"/>
                  <a:pt x="3101128" y="1322024"/>
                </a:cubicBezTo>
                <a:cubicBezTo>
                  <a:pt x="3104065" y="1333772"/>
                  <a:pt x="3132553" y="1457297"/>
                  <a:pt x="3145195" y="1476260"/>
                </a:cubicBezTo>
                <a:cubicBezTo>
                  <a:pt x="3152540" y="1487277"/>
                  <a:pt x="3161851" y="1497211"/>
                  <a:pt x="3167229" y="1509311"/>
                </a:cubicBezTo>
                <a:cubicBezTo>
                  <a:pt x="3219670" y="1627301"/>
                  <a:pt x="3161432" y="1533667"/>
                  <a:pt x="3211297" y="1608462"/>
                </a:cubicBezTo>
                <a:cubicBezTo>
                  <a:pt x="3087772" y="1649637"/>
                  <a:pt x="3216027" y="1610289"/>
                  <a:pt x="2902824" y="1630496"/>
                </a:cubicBezTo>
                <a:cubicBezTo>
                  <a:pt x="2781066" y="1638351"/>
                  <a:pt x="2880894" y="1637085"/>
                  <a:pt x="2803672" y="1652530"/>
                </a:cubicBezTo>
                <a:cubicBezTo>
                  <a:pt x="2778209" y="1657623"/>
                  <a:pt x="2752473" y="1661976"/>
                  <a:pt x="2726554" y="1663547"/>
                </a:cubicBezTo>
                <a:cubicBezTo>
                  <a:pt x="2631179" y="1669327"/>
                  <a:pt x="2535595" y="1670892"/>
                  <a:pt x="2440116" y="1674564"/>
                </a:cubicBezTo>
                <a:cubicBezTo>
                  <a:pt x="2422053" y="1837129"/>
                  <a:pt x="2427245" y="1771422"/>
                  <a:pt x="2418082" y="2005070"/>
                </a:cubicBezTo>
                <a:cubicBezTo>
                  <a:pt x="2413763" y="2115215"/>
                  <a:pt x="2457621" y="2237623"/>
                  <a:pt x="2407065" y="2335576"/>
                </a:cubicBezTo>
                <a:cubicBezTo>
                  <a:pt x="2381745" y="2384634"/>
                  <a:pt x="2296896" y="2342921"/>
                  <a:pt x="2241812" y="2346593"/>
                </a:cubicBezTo>
                <a:cubicBezTo>
                  <a:pt x="2157349" y="2342921"/>
                  <a:pt x="2072518" y="2344275"/>
                  <a:pt x="1988424" y="2335576"/>
                </a:cubicBezTo>
                <a:cubicBezTo>
                  <a:pt x="1965322" y="2333186"/>
                  <a:pt x="1944357" y="2320887"/>
                  <a:pt x="1922323" y="2313542"/>
                </a:cubicBezTo>
                <a:lnTo>
                  <a:pt x="1889272" y="2302525"/>
                </a:lnTo>
                <a:lnTo>
                  <a:pt x="1856222" y="2291508"/>
                </a:lnTo>
                <a:lnTo>
                  <a:pt x="1823171" y="2280491"/>
                </a:lnTo>
                <a:cubicBezTo>
                  <a:pt x="1746624" y="2050858"/>
                  <a:pt x="1820967" y="2284867"/>
                  <a:pt x="1801138" y="1630496"/>
                </a:cubicBezTo>
                <a:cubicBezTo>
                  <a:pt x="1798298" y="1536768"/>
                  <a:pt x="1798856" y="1546530"/>
                  <a:pt x="1779104" y="1487277"/>
                </a:cubicBezTo>
                <a:cubicBezTo>
                  <a:pt x="1745611" y="1252827"/>
                  <a:pt x="1802726" y="1321343"/>
                  <a:pt x="1724019" y="1355074"/>
                </a:cubicBezTo>
                <a:cubicBezTo>
                  <a:pt x="1710102" y="1361038"/>
                  <a:pt x="1694641" y="1362419"/>
                  <a:pt x="1679952" y="1366091"/>
                </a:cubicBezTo>
                <a:cubicBezTo>
                  <a:pt x="1668935" y="1373436"/>
                  <a:pt x="1656264" y="1378762"/>
                  <a:pt x="1646901" y="1388125"/>
                </a:cubicBezTo>
                <a:cubicBezTo>
                  <a:pt x="1637539" y="1397488"/>
                  <a:pt x="1635885" y="1413831"/>
                  <a:pt x="1624868" y="1421176"/>
                </a:cubicBezTo>
                <a:cubicBezTo>
                  <a:pt x="1612270" y="1429575"/>
                  <a:pt x="1595359" y="1428033"/>
                  <a:pt x="1580800" y="1432193"/>
                </a:cubicBezTo>
                <a:cubicBezTo>
                  <a:pt x="1569634" y="1435383"/>
                  <a:pt x="1558767" y="1439537"/>
                  <a:pt x="1547750" y="1443209"/>
                </a:cubicBezTo>
                <a:lnTo>
                  <a:pt x="1481648" y="1487277"/>
                </a:lnTo>
                <a:cubicBezTo>
                  <a:pt x="1470631" y="1494622"/>
                  <a:pt x="1461443" y="1506100"/>
                  <a:pt x="1448598" y="1509311"/>
                </a:cubicBezTo>
                <a:cubicBezTo>
                  <a:pt x="1423961" y="1515470"/>
                  <a:pt x="1354527" y="1531629"/>
                  <a:pt x="1338429" y="1542361"/>
                </a:cubicBezTo>
                <a:cubicBezTo>
                  <a:pt x="1327412" y="1549706"/>
                  <a:pt x="1317478" y="1559017"/>
                  <a:pt x="1305378" y="1564395"/>
                </a:cubicBezTo>
                <a:cubicBezTo>
                  <a:pt x="1284154" y="1573828"/>
                  <a:pt x="1239277" y="1586429"/>
                  <a:pt x="1239277" y="1586429"/>
                </a:cubicBezTo>
                <a:cubicBezTo>
                  <a:pt x="1235605" y="1568067"/>
                  <a:pt x="1245471" y="1538720"/>
                  <a:pt x="1228260" y="1531344"/>
                </a:cubicBezTo>
                <a:cubicBezTo>
                  <a:pt x="1206912" y="1522195"/>
                  <a:pt x="1184934" y="1548823"/>
                  <a:pt x="1162159" y="1553378"/>
                </a:cubicBezTo>
                <a:cubicBezTo>
                  <a:pt x="1143798" y="1557050"/>
                  <a:pt x="1125354" y="1560333"/>
                  <a:pt x="1107075" y="1564395"/>
                </a:cubicBezTo>
                <a:cubicBezTo>
                  <a:pt x="1092294" y="1567680"/>
                  <a:pt x="1077696" y="1571740"/>
                  <a:pt x="1063007" y="1575412"/>
                </a:cubicBezTo>
                <a:cubicBezTo>
                  <a:pt x="1051990" y="1582757"/>
                  <a:pt x="1042056" y="1592069"/>
                  <a:pt x="1029957" y="1597446"/>
                </a:cubicBezTo>
                <a:cubicBezTo>
                  <a:pt x="1008733" y="1606879"/>
                  <a:pt x="963856" y="1619479"/>
                  <a:pt x="963856" y="1619479"/>
                </a:cubicBezTo>
                <a:cubicBezTo>
                  <a:pt x="860127" y="1723208"/>
                  <a:pt x="1026464" y="1566725"/>
                  <a:pt x="864704" y="1674564"/>
                </a:cubicBezTo>
                <a:lnTo>
                  <a:pt x="798603" y="1718631"/>
                </a:lnTo>
                <a:cubicBezTo>
                  <a:pt x="791258" y="1729648"/>
                  <a:pt x="779166" y="1738698"/>
                  <a:pt x="776569" y="1751682"/>
                </a:cubicBezTo>
                <a:cubicBezTo>
                  <a:pt x="756867" y="1850189"/>
                  <a:pt x="767417" y="2032873"/>
                  <a:pt x="776569" y="2115238"/>
                </a:cubicBezTo>
                <a:cubicBezTo>
                  <a:pt x="779134" y="2138322"/>
                  <a:pt x="792970" y="2158807"/>
                  <a:pt x="798603" y="2181339"/>
                </a:cubicBezTo>
                <a:cubicBezTo>
                  <a:pt x="802275" y="2196028"/>
                  <a:pt x="805268" y="2210904"/>
                  <a:pt x="809619" y="2225407"/>
                </a:cubicBezTo>
                <a:cubicBezTo>
                  <a:pt x="816293" y="2247653"/>
                  <a:pt x="854855" y="2292563"/>
                  <a:pt x="831653" y="2291508"/>
                </a:cubicBezTo>
                <a:lnTo>
                  <a:pt x="589282" y="2280491"/>
                </a:lnTo>
                <a:cubicBezTo>
                  <a:pt x="563576" y="2276819"/>
                  <a:pt x="538002" y="2272058"/>
                  <a:pt x="512164" y="2269474"/>
                </a:cubicBezTo>
                <a:cubicBezTo>
                  <a:pt x="464521" y="2264710"/>
                  <a:pt x="416456" y="2264397"/>
                  <a:pt x="368945" y="2258458"/>
                </a:cubicBezTo>
                <a:cubicBezTo>
                  <a:pt x="357422" y="2257018"/>
                  <a:pt x="347463" y="2248447"/>
                  <a:pt x="335894" y="2247441"/>
                </a:cubicBezTo>
                <a:cubicBezTo>
                  <a:pt x="262633" y="2241070"/>
                  <a:pt x="189003" y="2240096"/>
                  <a:pt x="115557" y="2236424"/>
                </a:cubicBezTo>
                <a:cubicBezTo>
                  <a:pt x="79022" y="2224246"/>
                  <a:pt x="82506" y="2237020"/>
                  <a:pt x="82506" y="2214390"/>
                </a:cubicBezTo>
              </a:path>
            </a:pathLst>
          </a:custGeom>
          <a:solidFill>
            <a:schemeClr val="accent3"/>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614962" y="2390660"/>
            <a:ext cx="2299665" cy="3172858"/>
          </a:xfrm>
          <a:custGeom>
            <a:avLst/>
            <a:gdLst>
              <a:gd name="connsiteX0" fmla="*/ 23139 w 2299665"/>
              <a:gd name="connsiteY0" fmla="*/ 870333 h 3172858"/>
              <a:gd name="connsiteX1" fmla="*/ 1105 w 2299665"/>
              <a:gd name="connsiteY1" fmla="*/ 936434 h 3172858"/>
              <a:gd name="connsiteX2" fmla="*/ 23139 w 2299665"/>
              <a:gd name="connsiteY2" fmla="*/ 1244906 h 3172858"/>
              <a:gd name="connsiteX3" fmla="*/ 34156 w 2299665"/>
              <a:gd name="connsiteY3" fmla="*/ 1299991 h 3172858"/>
              <a:gd name="connsiteX4" fmla="*/ 67207 w 2299665"/>
              <a:gd name="connsiteY4" fmla="*/ 1399142 h 3172858"/>
              <a:gd name="connsiteX5" fmla="*/ 89240 w 2299665"/>
              <a:gd name="connsiteY5" fmla="*/ 1476260 h 3172858"/>
              <a:gd name="connsiteX6" fmla="*/ 111274 w 2299665"/>
              <a:gd name="connsiteY6" fmla="*/ 1542362 h 3172858"/>
              <a:gd name="connsiteX7" fmla="*/ 122291 w 2299665"/>
              <a:gd name="connsiteY7" fmla="*/ 1575412 h 3172858"/>
              <a:gd name="connsiteX8" fmla="*/ 144325 w 2299665"/>
              <a:gd name="connsiteY8" fmla="*/ 1619480 h 3172858"/>
              <a:gd name="connsiteX9" fmla="*/ 177375 w 2299665"/>
              <a:gd name="connsiteY9" fmla="*/ 1729648 h 3172858"/>
              <a:gd name="connsiteX10" fmla="*/ 199409 w 2299665"/>
              <a:gd name="connsiteY10" fmla="*/ 1795750 h 3172858"/>
              <a:gd name="connsiteX11" fmla="*/ 210426 w 2299665"/>
              <a:gd name="connsiteY11" fmla="*/ 1839817 h 3172858"/>
              <a:gd name="connsiteX12" fmla="*/ 232460 w 2299665"/>
              <a:gd name="connsiteY12" fmla="*/ 1905918 h 3172858"/>
              <a:gd name="connsiteX13" fmla="*/ 243477 w 2299665"/>
              <a:gd name="connsiteY13" fmla="*/ 1938969 h 3172858"/>
              <a:gd name="connsiteX14" fmla="*/ 254493 w 2299665"/>
              <a:gd name="connsiteY14" fmla="*/ 1983036 h 3172858"/>
              <a:gd name="connsiteX15" fmla="*/ 265510 w 2299665"/>
              <a:gd name="connsiteY15" fmla="*/ 2049138 h 3172858"/>
              <a:gd name="connsiteX16" fmla="*/ 276527 w 2299665"/>
              <a:gd name="connsiteY16" fmla="*/ 2104222 h 3172858"/>
              <a:gd name="connsiteX17" fmla="*/ 265510 w 2299665"/>
              <a:gd name="connsiteY17" fmla="*/ 2467779 h 3172858"/>
              <a:gd name="connsiteX18" fmla="*/ 232460 w 2299665"/>
              <a:gd name="connsiteY18" fmla="*/ 2610998 h 3172858"/>
              <a:gd name="connsiteX19" fmla="*/ 210426 w 2299665"/>
              <a:gd name="connsiteY19" fmla="*/ 2644048 h 3172858"/>
              <a:gd name="connsiteX20" fmla="*/ 144325 w 2299665"/>
              <a:gd name="connsiteY20" fmla="*/ 2842352 h 3172858"/>
              <a:gd name="connsiteX21" fmla="*/ 111274 w 2299665"/>
              <a:gd name="connsiteY21" fmla="*/ 2941504 h 3172858"/>
              <a:gd name="connsiteX22" fmla="*/ 100257 w 2299665"/>
              <a:gd name="connsiteY22" fmla="*/ 2974554 h 3172858"/>
              <a:gd name="connsiteX23" fmla="*/ 89240 w 2299665"/>
              <a:gd name="connsiteY23" fmla="*/ 3029639 h 3172858"/>
              <a:gd name="connsiteX24" fmla="*/ 100257 w 2299665"/>
              <a:gd name="connsiteY24" fmla="*/ 3106757 h 3172858"/>
              <a:gd name="connsiteX25" fmla="*/ 111274 w 2299665"/>
              <a:gd name="connsiteY25" fmla="*/ 3139807 h 3172858"/>
              <a:gd name="connsiteX26" fmla="*/ 144325 w 2299665"/>
              <a:gd name="connsiteY26" fmla="*/ 3161841 h 3172858"/>
              <a:gd name="connsiteX27" fmla="*/ 177375 w 2299665"/>
              <a:gd name="connsiteY27" fmla="*/ 3172858 h 3172858"/>
              <a:gd name="connsiteX28" fmla="*/ 1444315 w 2299665"/>
              <a:gd name="connsiteY28" fmla="*/ 3150824 h 3172858"/>
              <a:gd name="connsiteX29" fmla="*/ 1631602 w 2299665"/>
              <a:gd name="connsiteY29" fmla="*/ 3139807 h 3172858"/>
              <a:gd name="connsiteX30" fmla="*/ 2226513 w 2299665"/>
              <a:gd name="connsiteY30" fmla="*/ 3128791 h 3172858"/>
              <a:gd name="connsiteX31" fmla="*/ 2237530 w 2299665"/>
              <a:gd name="connsiteY31" fmla="*/ 3095740 h 3172858"/>
              <a:gd name="connsiteX32" fmla="*/ 2237530 w 2299665"/>
              <a:gd name="connsiteY32" fmla="*/ 2864386 h 3172858"/>
              <a:gd name="connsiteX33" fmla="*/ 2226513 w 2299665"/>
              <a:gd name="connsiteY33" fmla="*/ 2798285 h 3172858"/>
              <a:gd name="connsiteX34" fmla="*/ 2204479 w 2299665"/>
              <a:gd name="connsiteY34" fmla="*/ 2732183 h 3172858"/>
              <a:gd name="connsiteX35" fmla="*/ 2171428 w 2299665"/>
              <a:gd name="connsiteY35" fmla="*/ 2599981 h 3172858"/>
              <a:gd name="connsiteX36" fmla="*/ 1719737 w 2299665"/>
              <a:gd name="connsiteY36" fmla="*/ 2577947 h 3172858"/>
              <a:gd name="connsiteX37" fmla="*/ 1653636 w 2299665"/>
              <a:gd name="connsiteY37" fmla="*/ 2555913 h 3172858"/>
              <a:gd name="connsiteX38" fmla="*/ 1620585 w 2299665"/>
              <a:gd name="connsiteY38" fmla="*/ 2544897 h 3172858"/>
              <a:gd name="connsiteX39" fmla="*/ 1609568 w 2299665"/>
              <a:gd name="connsiteY39" fmla="*/ 2511846 h 3172858"/>
              <a:gd name="connsiteX40" fmla="*/ 1565501 w 2299665"/>
              <a:gd name="connsiteY40" fmla="*/ 2445745 h 3172858"/>
              <a:gd name="connsiteX41" fmla="*/ 1532450 w 2299665"/>
              <a:gd name="connsiteY41" fmla="*/ 2379644 h 3172858"/>
              <a:gd name="connsiteX42" fmla="*/ 1521433 w 2299665"/>
              <a:gd name="connsiteY42" fmla="*/ 2346593 h 3172858"/>
              <a:gd name="connsiteX43" fmla="*/ 1499399 w 2299665"/>
              <a:gd name="connsiteY43" fmla="*/ 2313542 h 3172858"/>
              <a:gd name="connsiteX44" fmla="*/ 1477366 w 2299665"/>
              <a:gd name="connsiteY44" fmla="*/ 2225407 h 3172858"/>
              <a:gd name="connsiteX45" fmla="*/ 1400248 w 2299665"/>
              <a:gd name="connsiteY45" fmla="*/ 1994053 h 3172858"/>
              <a:gd name="connsiteX46" fmla="*/ 1367197 w 2299665"/>
              <a:gd name="connsiteY46" fmla="*/ 1894901 h 3172858"/>
              <a:gd name="connsiteX47" fmla="*/ 1356180 w 2299665"/>
              <a:gd name="connsiteY47" fmla="*/ 1861851 h 3172858"/>
              <a:gd name="connsiteX48" fmla="*/ 1323130 w 2299665"/>
              <a:gd name="connsiteY48" fmla="*/ 1839817 h 3172858"/>
              <a:gd name="connsiteX49" fmla="*/ 1279062 w 2299665"/>
              <a:gd name="connsiteY49" fmla="*/ 1740665 h 3172858"/>
              <a:gd name="connsiteX50" fmla="*/ 1400248 w 2299665"/>
              <a:gd name="connsiteY50" fmla="*/ 1718632 h 3172858"/>
              <a:gd name="connsiteX51" fmla="*/ 2226513 w 2299665"/>
              <a:gd name="connsiteY51" fmla="*/ 1729648 h 3172858"/>
              <a:gd name="connsiteX52" fmla="*/ 2248546 w 2299665"/>
              <a:gd name="connsiteY52" fmla="*/ 1685581 h 3172858"/>
              <a:gd name="connsiteX53" fmla="*/ 2270580 w 2299665"/>
              <a:gd name="connsiteY53" fmla="*/ 1542362 h 3172858"/>
              <a:gd name="connsiteX54" fmla="*/ 2259563 w 2299665"/>
              <a:gd name="connsiteY54" fmla="*/ 1244906 h 3172858"/>
              <a:gd name="connsiteX55" fmla="*/ 2248546 w 2299665"/>
              <a:gd name="connsiteY55" fmla="*/ 1167788 h 3172858"/>
              <a:gd name="connsiteX56" fmla="*/ 2237530 w 2299665"/>
              <a:gd name="connsiteY56" fmla="*/ 958468 h 3172858"/>
              <a:gd name="connsiteX57" fmla="*/ 2204479 w 2299665"/>
              <a:gd name="connsiteY57" fmla="*/ 936434 h 3172858"/>
              <a:gd name="connsiteX58" fmla="*/ 2127361 w 2299665"/>
              <a:gd name="connsiteY58" fmla="*/ 914400 h 3172858"/>
              <a:gd name="connsiteX59" fmla="*/ 1940074 w 2299665"/>
              <a:gd name="connsiteY59" fmla="*/ 892367 h 3172858"/>
              <a:gd name="connsiteX60" fmla="*/ 1664652 w 2299665"/>
              <a:gd name="connsiteY60" fmla="*/ 870333 h 3172858"/>
              <a:gd name="connsiteX61" fmla="*/ 1609568 w 2299665"/>
              <a:gd name="connsiteY61" fmla="*/ 859316 h 3172858"/>
              <a:gd name="connsiteX62" fmla="*/ 1576518 w 2299665"/>
              <a:gd name="connsiteY62" fmla="*/ 848299 h 3172858"/>
              <a:gd name="connsiteX63" fmla="*/ 1532450 w 2299665"/>
              <a:gd name="connsiteY63" fmla="*/ 782198 h 3172858"/>
              <a:gd name="connsiteX64" fmla="*/ 1554484 w 2299665"/>
              <a:gd name="connsiteY64" fmla="*/ 583894 h 3172858"/>
              <a:gd name="connsiteX65" fmla="*/ 1576518 w 2299665"/>
              <a:gd name="connsiteY65" fmla="*/ 517793 h 3172858"/>
              <a:gd name="connsiteX66" fmla="*/ 1587534 w 2299665"/>
              <a:gd name="connsiteY66" fmla="*/ 484742 h 3172858"/>
              <a:gd name="connsiteX67" fmla="*/ 1598551 w 2299665"/>
              <a:gd name="connsiteY67" fmla="*/ 451692 h 3172858"/>
              <a:gd name="connsiteX68" fmla="*/ 1609568 w 2299665"/>
              <a:gd name="connsiteY68" fmla="*/ 396607 h 3172858"/>
              <a:gd name="connsiteX69" fmla="*/ 1598551 w 2299665"/>
              <a:gd name="connsiteY69" fmla="*/ 143220 h 3172858"/>
              <a:gd name="connsiteX70" fmla="*/ 1576518 w 2299665"/>
              <a:gd name="connsiteY70" fmla="*/ 66101 h 3172858"/>
              <a:gd name="connsiteX71" fmla="*/ 1543467 w 2299665"/>
              <a:gd name="connsiteY71" fmla="*/ 55085 h 3172858"/>
              <a:gd name="connsiteX72" fmla="*/ 1510416 w 2299665"/>
              <a:gd name="connsiteY72" fmla="*/ 33051 h 3172858"/>
              <a:gd name="connsiteX73" fmla="*/ 1400248 w 2299665"/>
              <a:gd name="connsiteY73" fmla="*/ 0 h 3172858"/>
              <a:gd name="connsiteX74" fmla="*/ 1334146 w 2299665"/>
              <a:gd name="connsiteY74" fmla="*/ 22034 h 3172858"/>
              <a:gd name="connsiteX75" fmla="*/ 1268045 w 2299665"/>
              <a:gd name="connsiteY75" fmla="*/ 66101 h 3172858"/>
              <a:gd name="connsiteX76" fmla="*/ 1168893 w 2299665"/>
              <a:gd name="connsiteY76" fmla="*/ 110169 h 3172858"/>
              <a:gd name="connsiteX77" fmla="*/ 1135843 w 2299665"/>
              <a:gd name="connsiteY77" fmla="*/ 121186 h 3172858"/>
              <a:gd name="connsiteX78" fmla="*/ 1102792 w 2299665"/>
              <a:gd name="connsiteY78" fmla="*/ 143220 h 3172858"/>
              <a:gd name="connsiteX79" fmla="*/ 992624 w 2299665"/>
              <a:gd name="connsiteY79" fmla="*/ 165253 h 3172858"/>
              <a:gd name="connsiteX80" fmla="*/ 827371 w 2299665"/>
              <a:gd name="connsiteY80" fmla="*/ 187287 h 3172858"/>
              <a:gd name="connsiteX81" fmla="*/ 761269 w 2299665"/>
              <a:gd name="connsiteY81" fmla="*/ 209321 h 3172858"/>
              <a:gd name="connsiteX82" fmla="*/ 717202 w 2299665"/>
              <a:gd name="connsiteY82" fmla="*/ 231354 h 3172858"/>
              <a:gd name="connsiteX83" fmla="*/ 651101 w 2299665"/>
              <a:gd name="connsiteY83" fmla="*/ 253388 h 3172858"/>
              <a:gd name="connsiteX84" fmla="*/ 618050 w 2299665"/>
              <a:gd name="connsiteY84" fmla="*/ 264405 h 3172858"/>
              <a:gd name="connsiteX85" fmla="*/ 584999 w 2299665"/>
              <a:gd name="connsiteY85" fmla="*/ 286439 h 3172858"/>
              <a:gd name="connsiteX86" fmla="*/ 562966 w 2299665"/>
              <a:gd name="connsiteY86" fmla="*/ 319489 h 3172858"/>
              <a:gd name="connsiteX87" fmla="*/ 551949 w 2299665"/>
              <a:gd name="connsiteY87" fmla="*/ 418641 h 317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299665" h="3172858">
                <a:moveTo>
                  <a:pt x="23139" y="870333"/>
                </a:moveTo>
                <a:cubicBezTo>
                  <a:pt x="15794" y="892367"/>
                  <a:pt x="0" y="913235"/>
                  <a:pt x="1105" y="936434"/>
                </a:cubicBezTo>
                <a:cubicBezTo>
                  <a:pt x="9009" y="1102423"/>
                  <a:pt x="2666" y="1122067"/>
                  <a:pt x="23139" y="1244906"/>
                </a:cubicBezTo>
                <a:cubicBezTo>
                  <a:pt x="26217" y="1263377"/>
                  <a:pt x="29229" y="1281926"/>
                  <a:pt x="34156" y="1299991"/>
                </a:cubicBezTo>
                <a:cubicBezTo>
                  <a:pt x="34158" y="1300000"/>
                  <a:pt x="61697" y="1382612"/>
                  <a:pt x="67207" y="1399142"/>
                </a:cubicBezTo>
                <a:cubicBezTo>
                  <a:pt x="104227" y="1510201"/>
                  <a:pt x="47747" y="1337947"/>
                  <a:pt x="89240" y="1476260"/>
                </a:cubicBezTo>
                <a:cubicBezTo>
                  <a:pt x="95914" y="1498506"/>
                  <a:pt x="103929" y="1520328"/>
                  <a:pt x="111274" y="1542362"/>
                </a:cubicBezTo>
                <a:cubicBezTo>
                  <a:pt x="114946" y="1553379"/>
                  <a:pt x="117098" y="1565025"/>
                  <a:pt x="122291" y="1575412"/>
                </a:cubicBezTo>
                <a:cubicBezTo>
                  <a:pt x="129636" y="1590101"/>
                  <a:pt x="138226" y="1604231"/>
                  <a:pt x="144325" y="1619480"/>
                </a:cubicBezTo>
                <a:cubicBezTo>
                  <a:pt x="175482" y="1697374"/>
                  <a:pt x="157898" y="1664725"/>
                  <a:pt x="177375" y="1729648"/>
                </a:cubicBezTo>
                <a:cubicBezTo>
                  <a:pt x="184049" y="1751894"/>
                  <a:pt x="193776" y="1773218"/>
                  <a:pt x="199409" y="1795750"/>
                </a:cubicBezTo>
                <a:cubicBezTo>
                  <a:pt x="203081" y="1810439"/>
                  <a:pt x="206075" y="1825314"/>
                  <a:pt x="210426" y="1839817"/>
                </a:cubicBezTo>
                <a:cubicBezTo>
                  <a:pt x="217100" y="1862063"/>
                  <a:pt x="225115" y="1883884"/>
                  <a:pt x="232460" y="1905918"/>
                </a:cubicBezTo>
                <a:cubicBezTo>
                  <a:pt x="236132" y="1916935"/>
                  <a:pt x="240661" y="1927703"/>
                  <a:pt x="243477" y="1938969"/>
                </a:cubicBezTo>
                <a:cubicBezTo>
                  <a:pt x="247149" y="1953658"/>
                  <a:pt x="251524" y="1968189"/>
                  <a:pt x="254493" y="1983036"/>
                </a:cubicBezTo>
                <a:cubicBezTo>
                  <a:pt x="258874" y="2004940"/>
                  <a:pt x="261514" y="2027160"/>
                  <a:pt x="265510" y="2049138"/>
                </a:cubicBezTo>
                <a:cubicBezTo>
                  <a:pt x="268860" y="2067561"/>
                  <a:pt x="272855" y="2085861"/>
                  <a:pt x="276527" y="2104222"/>
                </a:cubicBezTo>
                <a:cubicBezTo>
                  <a:pt x="272855" y="2225408"/>
                  <a:pt x="271565" y="2346689"/>
                  <a:pt x="265510" y="2467779"/>
                </a:cubicBezTo>
                <a:cubicBezTo>
                  <a:pt x="264000" y="2497976"/>
                  <a:pt x="251263" y="2582794"/>
                  <a:pt x="232460" y="2610998"/>
                </a:cubicBezTo>
                <a:lnTo>
                  <a:pt x="210426" y="2644048"/>
                </a:lnTo>
                <a:lnTo>
                  <a:pt x="144325" y="2842352"/>
                </a:lnTo>
                <a:lnTo>
                  <a:pt x="111274" y="2941504"/>
                </a:lnTo>
                <a:cubicBezTo>
                  <a:pt x="107602" y="2952521"/>
                  <a:pt x="102534" y="2963167"/>
                  <a:pt x="100257" y="2974554"/>
                </a:cubicBezTo>
                <a:lnTo>
                  <a:pt x="89240" y="3029639"/>
                </a:lnTo>
                <a:cubicBezTo>
                  <a:pt x="92912" y="3055345"/>
                  <a:pt x="95164" y="3081294"/>
                  <a:pt x="100257" y="3106757"/>
                </a:cubicBezTo>
                <a:cubicBezTo>
                  <a:pt x="102534" y="3118144"/>
                  <a:pt x="104020" y="3130739"/>
                  <a:pt x="111274" y="3139807"/>
                </a:cubicBezTo>
                <a:cubicBezTo>
                  <a:pt x="119546" y="3150146"/>
                  <a:pt x="132482" y="3155919"/>
                  <a:pt x="144325" y="3161841"/>
                </a:cubicBezTo>
                <a:cubicBezTo>
                  <a:pt x="154712" y="3167034"/>
                  <a:pt x="166358" y="3169186"/>
                  <a:pt x="177375" y="3172858"/>
                </a:cubicBezTo>
                <a:cubicBezTo>
                  <a:pt x="641359" y="3095527"/>
                  <a:pt x="166802" y="3171102"/>
                  <a:pt x="1444315" y="3150824"/>
                </a:cubicBezTo>
                <a:cubicBezTo>
                  <a:pt x="1506844" y="3149831"/>
                  <a:pt x="1569090" y="3141568"/>
                  <a:pt x="1631602" y="3139807"/>
                </a:cubicBezTo>
                <a:lnTo>
                  <a:pt x="2226513" y="3128791"/>
                </a:lnTo>
                <a:cubicBezTo>
                  <a:pt x="2230185" y="3117774"/>
                  <a:pt x="2234714" y="3107006"/>
                  <a:pt x="2237530" y="3095740"/>
                </a:cubicBezTo>
                <a:cubicBezTo>
                  <a:pt x="2260303" y="3004644"/>
                  <a:pt x="2249046" y="2991068"/>
                  <a:pt x="2237530" y="2864386"/>
                </a:cubicBezTo>
                <a:cubicBezTo>
                  <a:pt x="2235508" y="2842140"/>
                  <a:pt x="2231931" y="2819956"/>
                  <a:pt x="2226513" y="2798285"/>
                </a:cubicBezTo>
                <a:cubicBezTo>
                  <a:pt x="2220880" y="2775753"/>
                  <a:pt x="2210112" y="2754715"/>
                  <a:pt x="2204479" y="2732183"/>
                </a:cubicBezTo>
                <a:cubicBezTo>
                  <a:pt x="2193462" y="2688116"/>
                  <a:pt x="2216820" y="2601662"/>
                  <a:pt x="2171428" y="2599981"/>
                </a:cubicBezTo>
                <a:cubicBezTo>
                  <a:pt x="1822465" y="2587056"/>
                  <a:pt x="1972940" y="2596033"/>
                  <a:pt x="1719737" y="2577947"/>
                </a:cubicBezTo>
                <a:lnTo>
                  <a:pt x="1653636" y="2555913"/>
                </a:lnTo>
                <a:lnTo>
                  <a:pt x="1620585" y="2544897"/>
                </a:lnTo>
                <a:cubicBezTo>
                  <a:pt x="1616913" y="2533880"/>
                  <a:pt x="1615208" y="2521998"/>
                  <a:pt x="1609568" y="2511846"/>
                </a:cubicBezTo>
                <a:cubicBezTo>
                  <a:pt x="1596708" y="2488697"/>
                  <a:pt x="1573875" y="2470867"/>
                  <a:pt x="1565501" y="2445745"/>
                </a:cubicBezTo>
                <a:cubicBezTo>
                  <a:pt x="1550297" y="2400133"/>
                  <a:pt x="1560926" y="2422356"/>
                  <a:pt x="1532450" y="2379644"/>
                </a:cubicBezTo>
                <a:cubicBezTo>
                  <a:pt x="1528778" y="2368627"/>
                  <a:pt x="1526626" y="2356980"/>
                  <a:pt x="1521433" y="2346593"/>
                </a:cubicBezTo>
                <a:cubicBezTo>
                  <a:pt x="1515512" y="2334750"/>
                  <a:pt x="1503924" y="2325986"/>
                  <a:pt x="1499399" y="2313542"/>
                </a:cubicBezTo>
                <a:cubicBezTo>
                  <a:pt x="1489050" y="2285083"/>
                  <a:pt x="1486942" y="2254135"/>
                  <a:pt x="1477366" y="2225407"/>
                </a:cubicBezTo>
                <a:lnTo>
                  <a:pt x="1400248" y="1994053"/>
                </a:lnTo>
                <a:lnTo>
                  <a:pt x="1367197" y="1894901"/>
                </a:lnTo>
                <a:cubicBezTo>
                  <a:pt x="1363525" y="1883884"/>
                  <a:pt x="1365842" y="1868293"/>
                  <a:pt x="1356180" y="1861851"/>
                </a:cubicBezTo>
                <a:lnTo>
                  <a:pt x="1323130" y="1839817"/>
                </a:lnTo>
                <a:cubicBezTo>
                  <a:pt x="1296909" y="1761155"/>
                  <a:pt x="1313979" y="1793041"/>
                  <a:pt x="1279062" y="1740665"/>
                </a:cubicBezTo>
                <a:cubicBezTo>
                  <a:pt x="1325543" y="1725171"/>
                  <a:pt x="1337959" y="1718632"/>
                  <a:pt x="1400248" y="1718632"/>
                </a:cubicBezTo>
                <a:cubicBezTo>
                  <a:pt x="1675694" y="1718632"/>
                  <a:pt x="1951091" y="1725976"/>
                  <a:pt x="2226513" y="1729648"/>
                </a:cubicBezTo>
                <a:cubicBezTo>
                  <a:pt x="2233857" y="1714959"/>
                  <a:pt x="2245105" y="1701639"/>
                  <a:pt x="2248546" y="1685581"/>
                </a:cubicBezTo>
                <a:cubicBezTo>
                  <a:pt x="2299665" y="1447020"/>
                  <a:pt x="2235637" y="1647187"/>
                  <a:pt x="2270580" y="1542362"/>
                </a:cubicBezTo>
                <a:cubicBezTo>
                  <a:pt x="2266908" y="1443210"/>
                  <a:pt x="2265389" y="1343955"/>
                  <a:pt x="2259563" y="1244906"/>
                </a:cubicBezTo>
                <a:cubicBezTo>
                  <a:pt x="2258038" y="1218984"/>
                  <a:pt x="2250538" y="1193679"/>
                  <a:pt x="2248546" y="1167788"/>
                </a:cubicBezTo>
                <a:cubicBezTo>
                  <a:pt x="2243187" y="1098124"/>
                  <a:pt x="2250603" y="1027104"/>
                  <a:pt x="2237530" y="958468"/>
                </a:cubicBezTo>
                <a:cubicBezTo>
                  <a:pt x="2235053" y="945461"/>
                  <a:pt x="2216322" y="942355"/>
                  <a:pt x="2204479" y="936434"/>
                </a:cubicBezTo>
                <a:cubicBezTo>
                  <a:pt x="2186870" y="927629"/>
                  <a:pt x="2143833" y="919106"/>
                  <a:pt x="2127361" y="914400"/>
                </a:cubicBezTo>
                <a:cubicBezTo>
                  <a:pt x="2023934" y="884849"/>
                  <a:pt x="2201222" y="914129"/>
                  <a:pt x="1940074" y="892367"/>
                </a:cubicBezTo>
                <a:cubicBezTo>
                  <a:pt x="1609798" y="864845"/>
                  <a:pt x="2113809" y="900277"/>
                  <a:pt x="1664652" y="870333"/>
                </a:cubicBezTo>
                <a:cubicBezTo>
                  <a:pt x="1646291" y="866661"/>
                  <a:pt x="1627734" y="863858"/>
                  <a:pt x="1609568" y="859316"/>
                </a:cubicBezTo>
                <a:cubicBezTo>
                  <a:pt x="1598302" y="856499"/>
                  <a:pt x="1584729" y="856510"/>
                  <a:pt x="1576518" y="848299"/>
                </a:cubicBezTo>
                <a:cubicBezTo>
                  <a:pt x="1557793" y="829574"/>
                  <a:pt x="1532450" y="782198"/>
                  <a:pt x="1532450" y="782198"/>
                </a:cubicBezTo>
                <a:cubicBezTo>
                  <a:pt x="1536272" y="736337"/>
                  <a:pt x="1540769" y="638754"/>
                  <a:pt x="1554484" y="583894"/>
                </a:cubicBezTo>
                <a:cubicBezTo>
                  <a:pt x="1560117" y="561362"/>
                  <a:pt x="1569174" y="539827"/>
                  <a:pt x="1576518" y="517793"/>
                </a:cubicBezTo>
                <a:lnTo>
                  <a:pt x="1587534" y="484742"/>
                </a:lnTo>
                <a:cubicBezTo>
                  <a:pt x="1591206" y="473725"/>
                  <a:pt x="1596274" y="463079"/>
                  <a:pt x="1598551" y="451692"/>
                </a:cubicBezTo>
                <a:lnTo>
                  <a:pt x="1609568" y="396607"/>
                </a:lnTo>
                <a:cubicBezTo>
                  <a:pt x="1605896" y="312145"/>
                  <a:pt x="1604796" y="227531"/>
                  <a:pt x="1598551" y="143220"/>
                </a:cubicBezTo>
                <a:cubicBezTo>
                  <a:pt x="1598528" y="142914"/>
                  <a:pt x="1581729" y="71312"/>
                  <a:pt x="1576518" y="66101"/>
                </a:cubicBezTo>
                <a:cubicBezTo>
                  <a:pt x="1568306" y="57889"/>
                  <a:pt x="1554484" y="58757"/>
                  <a:pt x="1543467" y="55085"/>
                </a:cubicBezTo>
                <a:cubicBezTo>
                  <a:pt x="1532450" y="47740"/>
                  <a:pt x="1522516" y="38429"/>
                  <a:pt x="1510416" y="33051"/>
                </a:cubicBezTo>
                <a:cubicBezTo>
                  <a:pt x="1475931" y="17724"/>
                  <a:pt x="1436872" y="9156"/>
                  <a:pt x="1400248" y="0"/>
                </a:cubicBezTo>
                <a:cubicBezTo>
                  <a:pt x="1378214" y="7345"/>
                  <a:pt x="1353471" y="9151"/>
                  <a:pt x="1334146" y="22034"/>
                </a:cubicBezTo>
                <a:cubicBezTo>
                  <a:pt x="1312112" y="36723"/>
                  <a:pt x="1293167" y="57727"/>
                  <a:pt x="1268045" y="66101"/>
                </a:cubicBezTo>
                <a:cubicBezTo>
                  <a:pt x="1097516" y="122945"/>
                  <a:pt x="1273641" y="57794"/>
                  <a:pt x="1168893" y="110169"/>
                </a:cubicBezTo>
                <a:cubicBezTo>
                  <a:pt x="1158506" y="115362"/>
                  <a:pt x="1146230" y="115993"/>
                  <a:pt x="1135843" y="121186"/>
                </a:cubicBezTo>
                <a:cubicBezTo>
                  <a:pt x="1124000" y="127108"/>
                  <a:pt x="1114962" y="138004"/>
                  <a:pt x="1102792" y="143220"/>
                </a:cubicBezTo>
                <a:cubicBezTo>
                  <a:pt x="1081259" y="152448"/>
                  <a:pt x="1008444" y="162377"/>
                  <a:pt x="992624" y="165253"/>
                </a:cubicBezTo>
                <a:cubicBezTo>
                  <a:pt x="881068" y="185536"/>
                  <a:pt x="996144" y="170409"/>
                  <a:pt x="827371" y="187287"/>
                </a:cubicBezTo>
                <a:cubicBezTo>
                  <a:pt x="805337" y="194632"/>
                  <a:pt x="782043" y="198934"/>
                  <a:pt x="761269" y="209321"/>
                </a:cubicBezTo>
                <a:cubicBezTo>
                  <a:pt x="746580" y="216665"/>
                  <a:pt x="732450" y="225255"/>
                  <a:pt x="717202" y="231354"/>
                </a:cubicBezTo>
                <a:cubicBezTo>
                  <a:pt x="695638" y="239980"/>
                  <a:pt x="673135" y="246043"/>
                  <a:pt x="651101" y="253388"/>
                </a:cubicBezTo>
                <a:cubicBezTo>
                  <a:pt x="640084" y="257060"/>
                  <a:pt x="627713" y="257963"/>
                  <a:pt x="618050" y="264405"/>
                </a:cubicBezTo>
                <a:lnTo>
                  <a:pt x="584999" y="286439"/>
                </a:lnTo>
                <a:cubicBezTo>
                  <a:pt x="577655" y="297456"/>
                  <a:pt x="568887" y="307646"/>
                  <a:pt x="562966" y="319489"/>
                </a:cubicBezTo>
                <a:cubicBezTo>
                  <a:pt x="544981" y="355459"/>
                  <a:pt x="551949" y="375049"/>
                  <a:pt x="551949" y="41864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925742" y="3249976"/>
            <a:ext cx="3136368" cy="2384213"/>
          </a:xfrm>
          <a:custGeom>
            <a:avLst/>
            <a:gdLst>
              <a:gd name="connsiteX0" fmla="*/ 915733 w 3136368"/>
              <a:gd name="connsiteY0" fmla="*/ 870332 h 2384213"/>
              <a:gd name="connsiteX1" fmla="*/ 959800 w 3136368"/>
              <a:gd name="connsiteY1" fmla="*/ 848299 h 2384213"/>
              <a:gd name="connsiteX2" fmla="*/ 937766 w 3136368"/>
              <a:gd name="connsiteY2" fmla="*/ 627961 h 2384213"/>
              <a:gd name="connsiteX3" fmla="*/ 926750 w 3136368"/>
              <a:gd name="connsiteY3" fmla="*/ 539826 h 2384213"/>
              <a:gd name="connsiteX4" fmla="*/ 937766 w 3136368"/>
              <a:gd name="connsiteY4" fmla="*/ 253388 h 2384213"/>
              <a:gd name="connsiteX5" fmla="*/ 948783 w 3136368"/>
              <a:gd name="connsiteY5" fmla="*/ 187287 h 2384213"/>
              <a:gd name="connsiteX6" fmla="*/ 981834 w 3136368"/>
              <a:gd name="connsiteY6" fmla="*/ 176270 h 2384213"/>
              <a:gd name="connsiteX7" fmla="*/ 1356407 w 3136368"/>
              <a:gd name="connsiteY7" fmla="*/ 165253 h 2384213"/>
              <a:gd name="connsiteX8" fmla="*/ 1510644 w 3136368"/>
              <a:gd name="connsiteY8" fmla="*/ 132202 h 2384213"/>
              <a:gd name="connsiteX9" fmla="*/ 1554711 w 3136368"/>
              <a:gd name="connsiteY9" fmla="*/ 308472 h 2384213"/>
              <a:gd name="connsiteX10" fmla="*/ 1576745 w 3136368"/>
              <a:gd name="connsiteY10" fmla="*/ 495759 h 2384213"/>
              <a:gd name="connsiteX11" fmla="*/ 1587762 w 3136368"/>
              <a:gd name="connsiteY11" fmla="*/ 528810 h 2384213"/>
              <a:gd name="connsiteX12" fmla="*/ 1598778 w 3136368"/>
              <a:gd name="connsiteY12" fmla="*/ 583894 h 2384213"/>
              <a:gd name="connsiteX13" fmla="*/ 1609795 w 3136368"/>
              <a:gd name="connsiteY13" fmla="*/ 616944 h 2384213"/>
              <a:gd name="connsiteX14" fmla="*/ 1620812 w 3136368"/>
              <a:gd name="connsiteY14" fmla="*/ 661012 h 2384213"/>
              <a:gd name="connsiteX15" fmla="*/ 1642846 w 3136368"/>
              <a:gd name="connsiteY15" fmla="*/ 727113 h 2384213"/>
              <a:gd name="connsiteX16" fmla="*/ 1664880 w 3136368"/>
              <a:gd name="connsiteY16" fmla="*/ 815248 h 2384213"/>
              <a:gd name="connsiteX17" fmla="*/ 1730981 w 3136368"/>
              <a:gd name="connsiteY17" fmla="*/ 760164 h 2384213"/>
              <a:gd name="connsiteX18" fmla="*/ 1764031 w 3136368"/>
              <a:gd name="connsiteY18" fmla="*/ 738130 h 2384213"/>
              <a:gd name="connsiteX19" fmla="*/ 1775048 w 3136368"/>
              <a:gd name="connsiteY19" fmla="*/ 672029 h 2384213"/>
              <a:gd name="connsiteX20" fmla="*/ 1841150 w 3136368"/>
              <a:gd name="connsiteY20" fmla="*/ 649995 h 2384213"/>
              <a:gd name="connsiteX21" fmla="*/ 1962335 w 3136368"/>
              <a:gd name="connsiteY21" fmla="*/ 616944 h 2384213"/>
              <a:gd name="connsiteX22" fmla="*/ 2028436 w 3136368"/>
              <a:gd name="connsiteY22" fmla="*/ 583894 h 2384213"/>
              <a:gd name="connsiteX23" fmla="*/ 2116571 w 3136368"/>
              <a:gd name="connsiteY23" fmla="*/ 561860 h 2384213"/>
              <a:gd name="connsiteX24" fmla="*/ 2182672 w 3136368"/>
              <a:gd name="connsiteY24" fmla="*/ 539826 h 2384213"/>
              <a:gd name="connsiteX25" fmla="*/ 2215723 w 3136368"/>
              <a:gd name="connsiteY25" fmla="*/ 528810 h 2384213"/>
              <a:gd name="connsiteX26" fmla="*/ 2292841 w 3136368"/>
              <a:gd name="connsiteY26" fmla="*/ 473725 h 2384213"/>
              <a:gd name="connsiteX27" fmla="*/ 2314875 w 3136368"/>
              <a:gd name="connsiteY27" fmla="*/ 440675 h 2384213"/>
              <a:gd name="connsiteX28" fmla="*/ 2336909 w 3136368"/>
              <a:gd name="connsiteY28" fmla="*/ 374573 h 2384213"/>
              <a:gd name="connsiteX29" fmla="*/ 2347925 w 3136368"/>
              <a:gd name="connsiteY29" fmla="*/ 143219 h 2384213"/>
              <a:gd name="connsiteX30" fmla="*/ 2358942 w 3136368"/>
              <a:gd name="connsiteY30" fmla="*/ 110169 h 2384213"/>
              <a:gd name="connsiteX31" fmla="*/ 2447077 w 3136368"/>
              <a:gd name="connsiteY31" fmla="*/ 77118 h 2384213"/>
              <a:gd name="connsiteX32" fmla="*/ 2491145 w 3136368"/>
              <a:gd name="connsiteY32" fmla="*/ 44067 h 2384213"/>
              <a:gd name="connsiteX33" fmla="*/ 2601313 w 3136368"/>
              <a:gd name="connsiteY33" fmla="*/ 22034 h 2384213"/>
              <a:gd name="connsiteX34" fmla="*/ 2667415 w 3136368"/>
              <a:gd name="connsiteY34" fmla="*/ 11017 h 2384213"/>
              <a:gd name="connsiteX35" fmla="*/ 2700465 w 3136368"/>
              <a:gd name="connsiteY35" fmla="*/ 0 h 2384213"/>
              <a:gd name="connsiteX36" fmla="*/ 2865718 w 3136368"/>
              <a:gd name="connsiteY36" fmla="*/ 22034 h 2384213"/>
              <a:gd name="connsiteX37" fmla="*/ 2898769 w 3136368"/>
              <a:gd name="connsiteY37" fmla="*/ 33051 h 2384213"/>
              <a:gd name="connsiteX38" fmla="*/ 2931819 w 3136368"/>
              <a:gd name="connsiteY38" fmla="*/ 220337 h 2384213"/>
              <a:gd name="connsiteX39" fmla="*/ 2931819 w 3136368"/>
              <a:gd name="connsiteY39" fmla="*/ 220337 h 2384213"/>
              <a:gd name="connsiteX40" fmla="*/ 2942836 w 3136368"/>
              <a:gd name="connsiteY40" fmla="*/ 264405 h 2384213"/>
              <a:gd name="connsiteX41" fmla="*/ 2953853 w 3136368"/>
              <a:gd name="connsiteY41" fmla="*/ 462708 h 2384213"/>
              <a:gd name="connsiteX42" fmla="*/ 2975887 w 3136368"/>
              <a:gd name="connsiteY42" fmla="*/ 649995 h 2384213"/>
              <a:gd name="connsiteX43" fmla="*/ 2997921 w 3136368"/>
              <a:gd name="connsiteY43" fmla="*/ 1608463 h 2384213"/>
              <a:gd name="connsiteX44" fmla="*/ 3019954 w 3136368"/>
              <a:gd name="connsiteY44" fmla="*/ 1718631 h 2384213"/>
              <a:gd name="connsiteX45" fmla="*/ 3064022 w 3136368"/>
              <a:gd name="connsiteY45" fmla="*/ 1784732 h 2384213"/>
              <a:gd name="connsiteX46" fmla="*/ 3086056 w 3136368"/>
              <a:gd name="connsiteY46" fmla="*/ 1817783 h 2384213"/>
              <a:gd name="connsiteX47" fmla="*/ 3119106 w 3136368"/>
              <a:gd name="connsiteY47" fmla="*/ 1850834 h 2384213"/>
              <a:gd name="connsiteX48" fmla="*/ 3119106 w 3136368"/>
              <a:gd name="connsiteY48" fmla="*/ 2060154 h 2384213"/>
              <a:gd name="connsiteX49" fmla="*/ 3108089 w 3136368"/>
              <a:gd name="connsiteY49" fmla="*/ 2093205 h 2384213"/>
              <a:gd name="connsiteX50" fmla="*/ 3064022 w 3136368"/>
              <a:gd name="connsiteY50" fmla="*/ 2159306 h 2384213"/>
              <a:gd name="connsiteX51" fmla="*/ 3053005 w 3136368"/>
              <a:gd name="connsiteY51" fmla="*/ 2236424 h 2384213"/>
              <a:gd name="connsiteX52" fmla="*/ 2722499 w 3136368"/>
              <a:gd name="connsiteY52" fmla="*/ 2269475 h 2384213"/>
              <a:gd name="connsiteX53" fmla="*/ 2447077 w 3136368"/>
              <a:gd name="connsiteY53" fmla="*/ 2247441 h 2384213"/>
              <a:gd name="connsiteX54" fmla="*/ 2171656 w 3136368"/>
              <a:gd name="connsiteY54" fmla="*/ 2236424 h 2384213"/>
              <a:gd name="connsiteX55" fmla="*/ 1841150 w 3136368"/>
              <a:gd name="connsiteY55" fmla="*/ 2247441 h 2384213"/>
              <a:gd name="connsiteX56" fmla="*/ 1797082 w 3136368"/>
              <a:gd name="connsiteY56" fmla="*/ 2258458 h 2384213"/>
              <a:gd name="connsiteX57" fmla="*/ 1587762 w 3136368"/>
              <a:gd name="connsiteY57" fmla="*/ 2280491 h 2384213"/>
              <a:gd name="connsiteX58" fmla="*/ 1213188 w 3136368"/>
              <a:gd name="connsiteY58" fmla="*/ 2269475 h 2384213"/>
              <a:gd name="connsiteX59" fmla="*/ 1180138 w 3136368"/>
              <a:gd name="connsiteY59" fmla="*/ 2258458 h 2384213"/>
              <a:gd name="connsiteX60" fmla="*/ 1125053 w 3136368"/>
              <a:gd name="connsiteY60" fmla="*/ 2247441 h 2384213"/>
              <a:gd name="connsiteX61" fmla="*/ 981834 w 3136368"/>
              <a:gd name="connsiteY61" fmla="*/ 2236424 h 2384213"/>
              <a:gd name="connsiteX62" fmla="*/ 937766 w 3136368"/>
              <a:gd name="connsiteY62" fmla="*/ 2225407 h 2384213"/>
              <a:gd name="connsiteX63" fmla="*/ 904716 w 3136368"/>
              <a:gd name="connsiteY63" fmla="*/ 2104222 h 2384213"/>
              <a:gd name="connsiteX64" fmla="*/ 915733 w 3136368"/>
              <a:gd name="connsiteY64" fmla="*/ 2005070 h 2384213"/>
              <a:gd name="connsiteX65" fmla="*/ 926750 w 3136368"/>
              <a:gd name="connsiteY65" fmla="*/ 1961002 h 2384213"/>
              <a:gd name="connsiteX66" fmla="*/ 915733 w 3136368"/>
              <a:gd name="connsiteY66" fmla="*/ 1806766 h 2384213"/>
              <a:gd name="connsiteX67" fmla="*/ 904716 w 3136368"/>
              <a:gd name="connsiteY67" fmla="*/ 1773716 h 2384213"/>
              <a:gd name="connsiteX68" fmla="*/ 871665 w 3136368"/>
              <a:gd name="connsiteY68" fmla="*/ 1762699 h 2384213"/>
              <a:gd name="connsiteX69" fmla="*/ 772513 w 3136368"/>
              <a:gd name="connsiteY69" fmla="*/ 1707614 h 2384213"/>
              <a:gd name="connsiteX70" fmla="*/ 695395 w 3136368"/>
              <a:gd name="connsiteY70" fmla="*/ 1729648 h 2384213"/>
              <a:gd name="connsiteX71" fmla="*/ 651328 w 3136368"/>
              <a:gd name="connsiteY71" fmla="*/ 1740665 h 2384213"/>
              <a:gd name="connsiteX72" fmla="*/ 464041 w 3136368"/>
              <a:gd name="connsiteY72" fmla="*/ 1729648 h 2384213"/>
              <a:gd name="connsiteX73" fmla="*/ 397940 w 3136368"/>
              <a:gd name="connsiteY73" fmla="*/ 1707614 h 2384213"/>
              <a:gd name="connsiteX74" fmla="*/ 320822 w 3136368"/>
              <a:gd name="connsiteY74" fmla="*/ 1685581 h 2384213"/>
              <a:gd name="connsiteX75" fmla="*/ 287771 w 3136368"/>
              <a:gd name="connsiteY75" fmla="*/ 1586429 h 2384213"/>
              <a:gd name="connsiteX76" fmla="*/ 276754 w 3136368"/>
              <a:gd name="connsiteY76" fmla="*/ 1553378 h 2384213"/>
              <a:gd name="connsiteX77" fmla="*/ 243704 w 3136368"/>
              <a:gd name="connsiteY77" fmla="*/ 1432193 h 2384213"/>
              <a:gd name="connsiteX78" fmla="*/ 221670 w 3136368"/>
              <a:gd name="connsiteY78" fmla="*/ 1399142 h 2384213"/>
              <a:gd name="connsiteX79" fmla="*/ 199636 w 3136368"/>
              <a:gd name="connsiteY79" fmla="*/ 1333041 h 2384213"/>
              <a:gd name="connsiteX80" fmla="*/ 188619 w 3136368"/>
              <a:gd name="connsiteY80" fmla="*/ 1299990 h 2384213"/>
              <a:gd name="connsiteX81" fmla="*/ 166586 w 3136368"/>
              <a:gd name="connsiteY81" fmla="*/ 1266940 h 2384213"/>
              <a:gd name="connsiteX82" fmla="*/ 133535 w 3136368"/>
              <a:gd name="connsiteY82" fmla="*/ 1189822 h 2384213"/>
              <a:gd name="connsiteX83" fmla="*/ 67434 w 3136368"/>
              <a:gd name="connsiteY83" fmla="*/ 1178805 h 2384213"/>
              <a:gd name="connsiteX84" fmla="*/ 45400 w 3136368"/>
              <a:gd name="connsiteY84" fmla="*/ 1145754 h 2384213"/>
              <a:gd name="connsiteX85" fmla="*/ 34383 w 3136368"/>
              <a:gd name="connsiteY85" fmla="*/ 1101687 h 2384213"/>
              <a:gd name="connsiteX86" fmla="*/ 12350 w 3136368"/>
              <a:gd name="connsiteY86" fmla="*/ 1035585 h 2384213"/>
              <a:gd name="connsiteX87" fmla="*/ 1333 w 3136368"/>
              <a:gd name="connsiteY87" fmla="*/ 1002535 h 2384213"/>
              <a:gd name="connsiteX88" fmla="*/ 12350 w 3136368"/>
              <a:gd name="connsiteY88" fmla="*/ 903383 h 2384213"/>
              <a:gd name="connsiteX89" fmla="*/ 45400 w 3136368"/>
              <a:gd name="connsiteY89" fmla="*/ 892366 h 2384213"/>
              <a:gd name="connsiteX90" fmla="*/ 89468 w 3136368"/>
              <a:gd name="connsiteY90" fmla="*/ 881349 h 2384213"/>
              <a:gd name="connsiteX91" fmla="*/ 122518 w 3136368"/>
              <a:gd name="connsiteY91" fmla="*/ 870332 h 2384213"/>
              <a:gd name="connsiteX92" fmla="*/ 563193 w 3136368"/>
              <a:gd name="connsiteY92" fmla="*/ 859316 h 2384213"/>
              <a:gd name="connsiteX93" fmla="*/ 706412 w 3136368"/>
              <a:gd name="connsiteY93" fmla="*/ 848299 h 2384213"/>
              <a:gd name="connsiteX94" fmla="*/ 794547 w 3136368"/>
              <a:gd name="connsiteY94" fmla="*/ 837282 h 2384213"/>
              <a:gd name="connsiteX95" fmla="*/ 981834 w 3136368"/>
              <a:gd name="connsiteY95" fmla="*/ 837282 h 23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136368" h="2384213">
                <a:moveTo>
                  <a:pt x="915733" y="870332"/>
                </a:moveTo>
                <a:cubicBezTo>
                  <a:pt x="945110" y="880125"/>
                  <a:pt x="959800" y="897262"/>
                  <a:pt x="959800" y="848299"/>
                </a:cubicBezTo>
                <a:cubicBezTo>
                  <a:pt x="959800" y="704763"/>
                  <a:pt x="959985" y="716837"/>
                  <a:pt x="937766" y="627961"/>
                </a:cubicBezTo>
                <a:cubicBezTo>
                  <a:pt x="934094" y="598583"/>
                  <a:pt x="926750" y="569433"/>
                  <a:pt x="926750" y="539826"/>
                </a:cubicBezTo>
                <a:cubicBezTo>
                  <a:pt x="926750" y="444276"/>
                  <a:pt x="931806" y="348752"/>
                  <a:pt x="937766" y="253388"/>
                </a:cubicBezTo>
                <a:cubicBezTo>
                  <a:pt x="939159" y="231094"/>
                  <a:pt x="937700" y="206681"/>
                  <a:pt x="948783" y="187287"/>
                </a:cubicBezTo>
                <a:cubicBezTo>
                  <a:pt x="954545" y="177204"/>
                  <a:pt x="970238" y="176897"/>
                  <a:pt x="981834" y="176270"/>
                </a:cubicBezTo>
                <a:cubicBezTo>
                  <a:pt x="1106564" y="169528"/>
                  <a:pt x="1231549" y="168925"/>
                  <a:pt x="1356407" y="165253"/>
                </a:cubicBezTo>
                <a:cubicBezTo>
                  <a:pt x="1450597" y="133856"/>
                  <a:pt x="1399462" y="146100"/>
                  <a:pt x="1510644" y="132202"/>
                </a:cubicBezTo>
                <a:cubicBezTo>
                  <a:pt x="1596350" y="160772"/>
                  <a:pt x="1541578" y="131184"/>
                  <a:pt x="1554711" y="308472"/>
                </a:cubicBezTo>
                <a:cubicBezTo>
                  <a:pt x="1560404" y="385322"/>
                  <a:pt x="1559969" y="428654"/>
                  <a:pt x="1576745" y="495759"/>
                </a:cubicBezTo>
                <a:cubicBezTo>
                  <a:pt x="1579562" y="507025"/>
                  <a:pt x="1584946" y="517544"/>
                  <a:pt x="1587762" y="528810"/>
                </a:cubicBezTo>
                <a:cubicBezTo>
                  <a:pt x="1592303" y="546976"/>
                  <a:pt x="1594237" y="565728"/>
                  <a:pt x="1598778" y="583894"/>
                </a:cubicBezTo>
                <a:cubicBezTo>
                  <a:pt x="1601594" y="595160"/>
                  <a:pt x="1606605" y="605778"/>
                  <a:pt x="1609795" y="616944"/>
                </a:cubicBezTo>
                <a:cubicBezTo>
                  <a:pt x="1613955" y="631503"/>
                  <a:pt x="1616461" y="646509"/>
                  <a:pt x="1620812" y="661012"/>
                </a:cubicBezTo>
                <a:cubicBezTo>
                  <a:pt x="1627486" y="683258"/>
                  <a:pt x="1637213" y="704581"/>
                  <a:pt x="1642846" y="727113"/>
                </a:cubicBezTo>
                <a:lnTo>
                  <a:pt x="1664880" y="815248"/>
                </a:lnTo>
                <a:cubicBezTo>
                  <a:pt x="1746937" y="760542"/>
                  <a:pt x="1646155" y="830852"/>
                  <a:pt x="1730981" y="760164"/>
                </a:cubicBezTo>
                <a:cubicBezTo>
                  <a:pt x="1741153" y="751688"/>
                  <a:pt x="1753014" y="745475"/>
                  <a:pt x="1764031" y="738130"/>
                </a:cubicBezTo>
                <a:cubicBezTo>
                  <a:pt x="1767703" y="716096"/>
                  <a:pt x="1760338" y="688840"/>
                  <a:pt x="1775048" y="672029"/>
                </a:cubicBezTo>
                <a:cubicBezTo>
                  <a:pt x="1790342" y="654550"/>
                  <a:pt x="1819585" y="658621"/>
                  <a:pt x="1841150" y="649995"/>
                </a:cubicBezTo>
                <a:cubicBezTo>
                  <a:pt x="1934614" y="612609"/>
                  <a:pt x="1827579" y="636195"/>
                  <a:pt x="1962335" y="616944"/>
                </a:cubicBezTo>
                <a:cubicBezTo>
                  <a:pt x="2045403" y="589257"/>
                  <a:pt x="1943018" y="626604"/>
                  <a:pt x="2028436" y="583894"/>
                </a:cubicBezTo>
                <a:cubicBezTo>
                  <a:pt x="2055177" y="570523"/>
                  <a:pt x="2088917" y="569402"/>
                  <a:pt x="2116571" y="561860"/>
                </a:cubicBezTo>
                <a:cubicBezTo>
                  <a:pt x="2138978" y="555749"/>
                  <a:pt x="2160638" y="547170"/>
                  <a:pt x="2182672" y="539826"/>
                </a:cubicBezTo>
                <a:lnTo>
                  <a:pt x="2215723" y="528810"/>
                </a:lnTo>
                <a:cubicBezTo>
                  <a:pt x="2234492" y="516298"/>
                  <a:pt x="2279173" y="487393"/>
                  <a:pt x="2292841" y="473725"/>
                </a:cubicBezTo>
                <a:cubicBezTo>
                  <a:pt x="2302203" y="464363"/>
                  <a:pt x="2307530" y="451692"/>
                  <a:pt x="2314875" y="440675"/>
                </a:cubicBezTo>
                <a:cubicBezTo>
                  <a:pt x="2322220" y="418641"/>
                  <a:pt x="2335804" y="397773"/>
                  <a:pt x="2336909" y="374573"/>
                </a:cubicBezTo>
                <a:cubicBezTo>
                  <a:pt x="2340581" y="297455"/>
                  <a:pt x="2341514" y="220158"/>
                  <a:pt x="2347925" y="143219"/>
                </a:cubicBezTo>
                <a:cubicBezTo>
                  <a:pt x="2348889" y="131646"/>
                  <a:pt x="2351688" y="119237"/>
                  <a:pt x="2358942" y="110169"/>
                </a:cubicBezTo>
                <a:cubicBezTo>
                  <a:pt x="2380556" y="83152"/>
                  <a:pt x="2417216" y="83090"/>
                  <a:pt x="2447077" y="77118"/>
                </a:cubicBezTo>
                <a:cubicBezTo>
                  <a:pt x="2461766" y="66101"/>
                  <a:pt x="2475203" y="53177"/>
                  <a:pt x="2491145" y="44067"/>
                </a:cubicBezTo>
                <a:cubicBezTo>
                  <a:pt x="2516980" y="29305"/>
                  <a:pt x="2583920" y="24710"/>
                  <a:pt x="2601313" y="22034"/>
                </a:cubicBezTo>
                <a:cubicBezTo>
                  <a:pt x="2623391" y="18637"/>
                  <a:pt x="2645381" y="14689"/>
                  <a:pt x="2667415" y="11017"/>
                </a:cubicBezTo>
                <a:cubicBezTo>
                  <a:pt x="2678432" y="7345"/>
                  <a:pt x="2688852" y="0"/>
                  <a:pt x="2700465" y="0"/>
                </a:cubicBezTo>
                <a:cubicBezTo>
                  <a:pt x="2741767" y="0"/>
                  <a:pt x="2818838" y="10314"/>
                  <a:pt x="2865718" y="22034"/>
                </a:cubicBezTo>
                <a:cubicBezTo>
                  <a:pt x="2876984" y="24851"/>
                  <a:pt x="2887752" y="29379"/>
                  <a:pt x="2898769" y="33051"/>
                </a:cubicBezTo>
                <a:cubicBezTo>
                  <a:pt x="2926209" y="115370"/>
                  <a:pt x="2908144" y="54605"/>
                  <a:pt x="2931819" y="220337"/>
                </a:cubicBezTo>
                <a:lnTo>
                  <a:pt x="2931819" y="220337"/>
                </a:lnTo>
                <a:lnTo>
                  <a:pt x="2942836" y="264405"/>
                </a:lnTo>
                <a:cubicBezTo>
                  <a:pt x="2946508" y="330506"/>
                  <a:pt x="2948962" y="396686"/>
                  <a:pt x="2953853" y="462708"/>
                </a:cubicBezTo>
                <a:cubicBezTo>
                  <a:pt x="2956451" y="497775"/>
                  <a:pt x="2971152" y="612118"/>
                  <a:pt x="2975887" y="649995"/>
                </a:cubicBezTo>
                <a:cubicBezTo>
                  <a:pt x="3005586" y="1214265"/>
                  <a:pt x="2966020" y="412173"/>
                  <a:pt x="2997921" y="1608463"/>
                </a:cubicBezTo>
                <a:cubicBezTo>
                  <a:pt x="2998320" y="1623407"/>
                  <a:pt x="3006210" y="1693892"/>
                  <a:pt x="3019954" y="1718631"/>
                </a:cubicBezTo>
                <a:cubicBezTo>
                  <a:pt x="3032814" y="1741780"/>
                  <a:pt x="3049333" y="1762698"/>
                  <a:pt x="3064022" y="1784732"/>
                </a:cubicBezTo>
                <a:cubicBezTo>
                  <a:pt x="3071367" y="1795749"/>
                  <a:pt x="3076693" y="1808420"/>
                  <a:pt x="3086056" y="1817783"/>
                </a:cubicBezTo>
                <a:lnTo>
                  <a:pt x="3119106" y="1850834"/>
                </a:lnTo>
                <a:cubicBezTo>
                  <a:pt x="3133976" y="1954923"/>
                  <a:pt x="3136368" y="1930692"/>
                  <a:pt x="3119106" y="2060154"/>
                </a:cubicBezTo>
                <a:cubicBezTo>
                  <a:pt x="3117571" y="2071665"/>
                  <a:pt x="3113729" y="2083053"/>
                  <a:pt x="3108089" y="2093205"/>
                </a:cubicBezTo>
                <a:cubicBezTo>
                  <a:pt x="3095229" y="2116354"/>
                  <a:pt x="3064022" y="2159306"/>
                  <a:pt x="3064022" y="2159306"/>
                </a:cubicBezTo>
                <a:cubicBezTo>
                  <a:pt x="3060350" y="2185012"/>
                  <a:pt x="3057650" y="2210876"/>
                  <a:pt x="3053005" y="2236424"/>
                </a:cubicBezTo>
                <a:cubicBezTo>
                  <a:pt x="3026134" y="2384213"/>
                  <a:pt x="2986807" y="2278588"/>
                  <a:pt x="2722499" y="2269475"/>
                </a:cubicBezTo>
                <a:cubicBezTo>
                  <a:pt x="2604500" y="2239975"/>
                  <a:pt x="2688613" y="2257943"/>
                  <a:pt x="2447077" y="2247441"/>
                </a:cubicBezTo>
                <a:lnTo>
                  <a:pt x="2171656" y="2236424"/>
                </a:lnTo>
                <a:cubicBezTo>
                  <a:pt x="2061487" y="2240096"/>
                  <a:pt x="1951190" y="2240968"/>
                  <a:pt x="1841150" y="2247441"/>
                </a:cubicBezTo>
                <a:cubicBezTo>
                  <a:pt x="1826035" y="2248330"/>
                  <a:pt x="1812017" y="2255969"/>
                  <a:pt x="1797082" y="2258458"/>
                </a:cubicBezTo>
                <a:cubicBezTo>
                  <a:pt x="1739302" y="2268088"/>
                  <a:pt x="1641706" y="2275587"/>
                  <a:pt x="1587762" y="2280491"/>
                </a:cubicBezTo>
                <a:cubicBezTo>
                  <a:pt x="1462904" y="2276819"/>
                  <a:pt x="1337918" y="2276217"/>
                  <a:pt x="1213188" y="2269475"/>
                </a:cubicBezTo>
                <a:cubicBezTo>
                  <a:pt x="1201592" y="2268848"/>
                  <a:pt x="1191404" y="2261275"/>
                  <a:pt x="1180138" y="2258458"/>
                </a:cubicBezTo>
                <a:cubicBezTo>
                  <a:pt x="1161972" y="2253916"/>
                  <a:pt x="1143664" y="2249509"/>
                  <a:pt x="1125053" y="2247441"/>
                </a:cubicBezTo>
                <a:cubicBezTo>
                  <a:pt x="1077465" y="2242153"/>
                  <a:pt x="1029574" y="2240096"/>
                  <a:pt x="981834" y="2236424"/>
                </a:cubicBezTo>
                <a:cubicBezTo>
                  <a:pt x="967145" y="2232752"/>
                  <a:pt x="947620" y="2236903"/>
                  <a:pt x="937766" y="2225407"/>
                </a:cubicBezTo>
                <a:cubicBezTo>
                  <a:pt x="923182" y="2208392"/>
                  <a:pt x="909508" y="2128184"/>
                  <a:pt x="904716" y="2104222"/>
                </a:cubicBezTo>
                <a:cubicBezTo>
                  <a:pt x="908388" y="2071171"/>
                  <a:pt x="910676" y="2037937"/>
                  <a:pt x="915733" y="2005070"/>
                </a:cubicBezTo>
                <a:cubicBezTo>
                  <a:pt x="918035" y="1990105"/>
                  <a:pt x="926750" y="1976143"/>
                  <a:pt x="926750" y="1961002"/>
                </a:cubicBezTo>
                <a:cubicBezTo>
                  <a:pt x="926750" y="1909459"/>
                  <a:pt x="921755" y="1857956"/>
                  <a:pt x="915733" y="1806766"/>
                </a:cubicBezTo>
                <a:cubicBezTo>
                  <a:pt x="914376" y="1795233"/>
                  <a:pt x="912927" y="1781927"/>
                  <a:pt x="904716" y="1773716"/>
                </a:cubicBezTo>
                <a:cubicBezTo>
                  <a:pt x="896504" y="1765505"/>
                  <a:pt x="882682" y="1766371"/>
                  <a:pt x="871665" y="1762699"/>
                </a:cubicBezTo>
                <a:cubicBezTo>
                  <a:pt x="795901" y="1712189"/>
                  <a:pt x="830686" y="1727005"/>
                  <a:pt x="772513" y="1707614"/>
                </a:cubicBezTo>
                <a:cubicBezTo>
                  <a:pt x="634754" y="1742054"/>
                  <a:pt x="806029" y="1698038"/>
                  <a:pt x="695395" y="1729648"/>
                </a:cubicBezTo>
                <a:cubicBezTo>
                  <a:pt x="680836" y="1733808"/>
                  <a:pt x="666017" y="1736993"/>
                  <a:pt x="651328" y="1740665"/>
                </a:cubicBezTo>
                <a:cubicBezTo>
                  <a:pt x="588899" y="1736993"/>
                  <a:pt x="526053" y="1737737"/>
                  <a:pt x="464041" y="1729648"/>
                </a:cubicBezTo>
                <a:cubicBezTo>
                  <a:pt x="441011" y="1726644"/>
                  <a:pt x="420472" y="1713247"/>
                  <a:pt x="397940" y="1707614"/>
                </a:cubicBezTo>
                <a:cubicBezTo>
                  <a:pt x="342606" y="1693781"/>
                  <a:pt x="368236" y="1701385"/>
                  <a:pt x="320822" y="1685581"/>
                </a:cubicBezTo>
                <a:lnTo>
                  <a:pt x="287771" y="1586429"/>
                </a:lnTo>
                <a:cubicBezTo>
                  <a:pt x="284099" y="1575412"/>
                  <a:pt x="279031" y="1564765"/>
                  <a:pt x="276754" y="1553378"/>
                </a:cubicBezTo>
                <a:cubicBezTo>
                  <a:pt x="270841" y="1523813"/>
                  <a:pt x="259680" y="1456157"/>
                  <a:pt x="243704" y="1432193"/>
                </a:cubicBezTo>
                <a:cubicBezTo>
                  <a:pt x="236359" y="1421176"/>
                  <a:pt x="227048" y="1411242"/>
                  <a:pt x="221670" y="1399142"/>
                </a:cubicBezTo>
                <a:cubicBezTo>
                  <a:pt x="212237" y="1377918"/>
                  <a:pt x="206981" y="1355075"/>
                  <a:pt x="199636" y="1333041"/>
                </a:cubicBezTo>
                <a:cubicBezTo>
                  <a:pt x="195964" y="1322024"/>
                  <a:pt x="195061" y="1309653"/>
                  <a:pt x="188619" y="1299990"/>
                </a:cubicBezTo>
                <a:lnTo>
                  <a:pt x="166586" y="1266940"/>
                </a:lnTo>
                <a:cubicBezTo>
                  <a:pt x="162301" y="1249799"/>
                  <a:pt x="155273" y="1200691"/>
                  <a:pt x="133535" y="1189822"/>
                </a:cubicBezTo>
                <a:cubicBezTo>
                  <a:pt x="113556" y="1179832"/>
                  <a:pt x="89468" y="1182477"/>
                  <a:pt x="67434" y="1178805"/>
                </a:cubicBezTo>
                <a:cubicBezTo>
                  <a:pt x="60089" y="1167788"/>
                  <a:pt x="50616" y="1157924"/>
                  <a:pt x="45400" y="1145754"/>
                </a:cubicBezTo>
                <a:cubicBezTo>
                  <a:pt x="39436" y="1131837"/>
                  <a:pt x="38734" y="1116190"/>
                  <a:pt x="34383" y="1101687"/>
                </a:cubicBezTo>
                <a:cubicBezTo>
                  <a:pt x="27709" y="1079441"/>
                  <a:pt x="19694" y="1057619"/>
                  <a:pt x="12350" y="1035585"/>
                </a:cubicBezTo>
                <a:lnTo>
                  <a:pt x="1333" y="1002535"/>
                </a:lnTo>
                <a:cubicBezTo>
                  <a:pt x="5005" y="969484"/>
                  <a:pt x="0" y="934259"/>
                  <a:pt x="12350" y="903383"/>
                </a:cubicBezTo>
                <a:cubicBezTo>
                  <a:pt x="16663" y="892601"/>
                  <a:pt x="34234" y="895556"/>
                  <a:pt x="45400" y="892366"/>
                </a:cubicBezTo>
                <a:cubicBezTo>
                  <a:pt x="59959" y="888206"/>
                  <a:pt x="74909" y="885509"/>
                  <a:pt x="89468" y="881349"/>
                </a:cubicBezTo>
                <a:cubicBezTo>
                  <a:pt x="100634" y="878159"/>
                  <a:pt x="110918" y="870872"/>
                  <a:pt x="122518" y="870332"/>
                </a:cubicBezTo>
                <a:cubicBezTo>
                  <a:pt x="269297" y="863505"/>
                  <a:pt x="416301" y="862988"/>
                  <a:pt x="563193" y="859316"/>
                </a:cubicBezTo>
                <a:lnTo>
                  <a:pt x="706412" y="848299"/>
                </a:lnTo>
                <a:cubicBezTo>
                  <a:pt x="735886" y="845492"/>
                  <a:pt x="764964" y="838465"/>
                  <a:pt x="794547" y="837282"/>
                </a:cubicBezTo>
                <a:cubicBezTo>
                  <a:pt x="856926" y="834787"/>
                  <a:pt x="919405" y="837282"/>
                  <a:pt x="981834" y="837282"/>
                </a:cubicBezTo>
              </a:path>
            </a:pathLst>
          </a:cu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7"/>
                                        </p:tgtEl>
                                      </p:cBhvr>
                                    </p:animEffect>
                                    <p:set>
                                      <p:cBhvr>
                                        <p:cTn id="3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0135.JPG"/>
          <p:cNvPicPr>
            <a:picLocks noChangeAspect="1"/>
          </p:cNvPicPr>
          <p:nvPr/>
        </p:nvPicPr>
        <p:blipFill>
          <a:blip r:embed="rId2" cstate="print"/>
          <a:srcRect l="25681" t="49618" r="54132" b="34963"/>
          <a:stretch>
            <a:fillRect/>
          </a:stretch>
        </p:blipFill>
        <p:spPr>
          <a:xfrm>
            <a:off x="116737" y="1143000"/>
            <a:ext cx="8820471" cy="4724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unt Patricia March 2008.jpg"/>
          <p:cNvPicPr>
            <a:picLocks noGrp="1" noChangeAspect="1"/>
          </p:cNvPicPr>
          <p:nvPr>
            <p:ph idx="1"/>
          </p:nvPr>
        </p:nvPicPr>
        <p:blipFill>
          <a:blip r:embed="rId2" cstate="print"/>
          <a:stretch>
            <a:fillRect/>
          </a:stretch>
        </p:blipFill>
        <p:spPr>
          <a:xfrm>
            <a:off x="304800" y="304800"/>
            <a:ext cx="8432800" cy="6324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DSC0135.JPG"/>
          <p:cNvPicPr>
            <a:picLocks noChangeAspect="1"/>
          </p:cNvPicPr>
          <p:nvPr/>
        </p:nvPicPr>
        <p:blipFill>
          <a:blip r:embed="rId2" cstate="print"/>
          <a:srcRect l="43316" t="72172" r="23683" b="3493"/>
          <a:stretch>
            <a:fillRect/>
          </a:stretch>
        </p:blipFill>
        <p:spPr>
          <a:xfrm>
            <a:off x="152400" y="457200"/>
            <a:ext cx="8737600" cy="4267200"/>
          </a:xfrm>
          <a:prstGeom prst="rect">
            <a:avLst/>
          </a:prstGeom>
        </p:spPr>
      </p:pic>
      <p:sp>
        <p:nvSpPr>
          <p:cNvPr id="4" name="TextBox 3"/>
          <p:cNvSpPr txBox="1"/>
          <p:nvPr/>
        </p:nvSpPr>
        <p:spPr>
          <a:xfrm>
            <a:off x="381000" y="5105400"/>
            <a:ext cx="8458200" cy="369332"/>
          </a:xfrm>
          <a:prstGeom prst="rect">
            <a:avLst/>
          </a:prstGeom>
          <a:noFill/>
        </p:spPr>
        <p:txBody>
          <a:bodyPr wrap="square" rtlCol="0">
            <a:spAutoFit/>
          </a:bodyPr>
          <a:lstStyle/>
          <a:p>
            <a:r>
              <a:rPr lang="en-US" dirty="0" smtClean="0"/>
              <a:t>Polar Bear </a:t>
            </a:r>
            <a:r>
              <a:rPr lang="en-US" dirty="0" err="1" smtClean="0"/>
              <a:t>Applique</a:t>
            </a:r>
            <a:r>
              <a:rPr lang="en-US" dirty="0" smtClean="0"/>
              <a:t> moving under the moon amid tropical birds and flowers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0135.JPG"/>
          <p:cNvPicPr>
            <a:picLocks noChangeAspect="1"/>
          </p:cNvPicPr>
          <p:nvPr/>
        </p:nvPicPr>
        <p:blipFill>
          <a:blip r:embed="rId3" cstate="print"/>
          <a:srcRect l="20293" t="3064" r="19846" b="3493"/>
          <a:stretch>
            <a:fillRect/>
          </a:stretch>
        </p:blipFill>
        <p:spPr>
          <a:xfrm>
            <a:off x="0" y="0"/>
            <a:ext cx="4495800" cy="4648200"/>
          </a:xfrm>
          <a:prstGeom prst="rect">
            <a:avLst/>
          </a:prstGeom>
        </p:spPr>
      </p:pic>
      <p:pic>
        <p:nvPicPr>
          <p:cNvPr id="3" name="Picture 4" descr="File:Falla infantil Poeta Altet blazing.jpg">
            <a:hlinkClick r:id="rId4"/>
          </p:cNvPr>
          <p:cNvPicPr>
            <a:picLocks noChangeAspect="1" noChangeArrowheads="1"/>
          </p:cNvPicPr>
          <p:nvPr/>
        </p:nvPicPr>
        <p:blipFill>
          <a:blip r:embed="rId5" cstate="print"/>
          <a:srcRect/>
          <a:stretch>
            <a:fillRect/>
          </a:stretch>
        </p:blipFill>
        <p:spPr bwMode="auto">
          <a:xfrm>
            <a:off x="4572000" y="2590800"/>
            <a:ext cx="4419600" cy="4142944"/>
          </a:xfrm>
          <a:prstGeom prst="rect">
            <a:avLst/>
          </a:prstGeom>
          <a:noFill/>
        </p:spPr>
      </p:pic>
      <p:sp>
        <p:nvSpPr>
          <p:cNvPr id="4" name="TextBox 3"/>
          <p:cNvSpPr txBox="1"/>
          <p:nvPr/>
        </p:nvSpPr>
        <p:spPr>
          <a:xfrm>
            <a:off x="4724400" y="304800"/>
            <a:ext cx="4191000" cy="1754326"/>
          </a:xfrm>
          <a:prstGeom prst="rect">
            <a:avLst/>
          </a:prstGeom>
          <a:noFill/>
        </p:spPr>
        <p:txBody>
          <a:bodyPr wrap="square" rtlCol="0">
            <a:spAutoFit/>
          </a:bodyPr>
          <a:lstStyle/>
          <a:p>
            <a:r>
              <a:rPr lang="en-US" dirty="0" smtClean="0"/>
              <a:t>ENVIRONMENTAL LAW:  Festival of Las </a:t>
            </a:r>
            <a:r>
              <a:rPr lang="en-US" dirty="0" err="1" smtClean="0"/>
              <a:t>Fallas</a:t>
            </a:r>
            <a:r>
              <a:rPr lang="en-US" dirty="0" smtClean="0"/>
              <a:t> in Valencia Spain as a representation of Global Warming.  Red flame blocks to upper left, White fire blocks in center lower right; dark figure squares bottom right and dark sky squares upper right </a:t>
            </a:r>
            <a:endParaRPr lang="en-US" dirty="0"/>
          </a:p>
        </p:txBody>
      </p:sp>
      <p:pic>
        <p:nvPicPr>
          <p:cNvPr id="5" name="Picture 2" descr="File:Falla del Pilar Valencia 2007.jpg">
            <a:hlinkClick r:id="rId6"/>
          </p:cNvPr>
          <p:cNvPicPr>
            <a:picLocks noChangeAspect="1" noChangeArrowheads="1"/>
          </p:cNvPicPr>
          <p:nvPr/>
        </p:nvPicPr>
        <p:blipFill>
          <a:blip r:embed="rId7" cstate="print"/>
          <a:srcRect/>
          <a:stretch>
            <a:fillRect/>
          </a:stretch>
        </p:blipFill>
        <p:spPr bwMode="auto">
          <a:xfrm>
            <a:off x="2895600" y="4572000"/>
            <a:ext cx="1600200" cy="2133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BEARS AT LAS FALLAS</a:t>
            </a:r>
            <a:endParaRPr lang="en-US" dirty="0"/>
          </a:p>
        </p:txBody>
      </p:sp>
      <p:pic>
        <p:nvPicPr>
          <p:cNvPr id="4" name="Picture 4" descr="File:Falla infantil Poeta Altet blazing.jpg">
            <a:hlinkClick r:id="rId2"/>
          </p:cNvPr>
          <p:cNvPicPr>
            <a:picLocks noChangeAspect="1" noChangeArrowheads="1"/>
          </p:cNvPicPr>
          <p:nvPr/>
        </p:nvPicPr>
        <p:blipFill>
          <a:blip r:embed="rId3" cstate="print"/>
          <a:srcRect/>
          <a:stretch>
            <a:fillRect/>
          </a:stretch>
        </p:blipFill>
        <p:spPr bwMode="auto">
          <a:xfrm>
            <a:off x="1828800" y="1371601"/>
            <a:ext cx="5283750" cy="4953000"/>
          </a:xfrm>
          <a:prstGeom prst="rect">
            <a:avLst/>
          </a:prstGeom>
          <a:noFill/>
        </p:spPr>
      </p:pic>
      <p:pic>
        <p:nvPicPr>
          <p:cNvPr id="5" name="Picture 4" descr="_DSC0135.JPG"/>
          <p:cNvPicPr>
            <a:picLocks noChangeAspect="1"/>
          </p:cNvPicPr>
          <p:nvPr/>
        </p:nvPicPr>
        <p:blipFill>
          <a:blip r:embed="rId4" cstate="print"/>
          <a:srcRect l="20293" t="1532" r="17817" b="3493"/>
          <a:stretch>
            <a:fillRect/>
          </a:stretch>
        </p:blipFill>
        <p:spPr>
          <a:xfrm>
            <a:off x="1676400" y="1143000"/>
            <a:ext cx="5486400" cy="557634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Pictures\Patricia pix\DSCN0974.JPG"/>
          <p:cNvPicPr>
            <a:picLocks noChangeAspect="1" noChangeArrowheads="1"/>
          </p:cNvPicPr>
          <p:nvPr/>
        </p:nvPicPr>
        <p:blipFill>
          <a:blip r:embed="rId2" cstate="print"/>
          <a:srcRect l="14845" t="14227" r="14227" b="14639"/>
          <a:stretch>
            <a:fillRect/>
          </a:stretch>
        </p:blipFill>
        <p:spPr bwMode="auto">
          <a:xfrm>
            <a:off x="2362200" y="228600"/>
            <a:ext cx="4729701" cy="6324600"/>
          </a:xfrm>
          <a:prstGeom prst="rect">
            <a:avLst/>
          </a:prstGeom>
          <a:noFill/>
        </p:spPr>
      </p:pic>
      <p:sp>
        <p:nvSpPr>
          <p:cNvPr id="2" name="TextBox 1"/>
          <p:cNvSpPr txBox="1"/>
          <p:nvPr/>
        </p:nvSpPr>
        <p:spPr>
          <a:xfrm>
            <a:off x="2286000" y="6553200"/>
            <a:ext cx="4191000" cy="246221"/>
          </a:xfrm>
          <a:prstGeom prst="rect">
            <a:avLst/>
          </a:prstGeom>
          <a:noFill/>
        </p:spPr>
        <p:txBody>
          <a:bodyPr wrap="square" rtlCol="0">
            <a:spAutoFit/>
          </a:bodyPr>
          <a:lstStyle/>
          <a:p>
            <a:r>
              <a:rPr lang="en-US" sz="1000" dirty="0" smtClean="0">
                <a:solidFill>
                  <a:schemeClr val="bg1">
                    <a:lumMod val="50000"/>
                  </a:schemeClr>
                </a:solidFill>
              </a:rPr>
              <a:t>Drawing by Dennis Daub</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304800" y="609600"/>
            <a:ext cx="8534400" cy="5516563"/>
          </a:xfrm>
        </p:spPr>
        <p:txBody>
          <a:bodyPr>
            <a:normAutofit fontScale="92500" lnSpcReduction="20000"/>
          </a:bodyPr>
          <a:lstStyle/>
          <a:p>
            <a:r>
              <a:rPr lang="en-US" dirty="0" smtClean="0"/>
              <a:t>“My quilts include traditional patchwork patterns and original designs.  I have experimented with geometric designs as well as landscape or architectural scenes. My primary inspiration has been the fabric itself: First, traditional quilting materials and designer cottons; later supplemented by ethnic fabrics from around the world; still other fabrics, I paint and dye myself.  Always my fabrics are enhanced by gifts from and exchanges with other fiber artists.  My work tends to have an abundance of symbolic content.  The quilts are a kind of journal for me, incorporating reminiscences and ongoing commentary.”</a:t>
            </a:r>
          </a:p>
          <a:p>
            <a:r>
              <a:rPr lang="en-US" dirty="0" smtClean="0"/>
              <a:t>Patricia </a:t>
            </a:r>
            <a:r>
              <a:rPr lang="en-US" dirty="0" err="1" smtClean="0"/>
              <a:t>Yolande</a:t>
            </a:r>
            <a:r>
              <a:rPr lang="en-US" dirty="0" smtClean="0"/>
              <a:t> </a:t>
            </a:r>
            <a:r>
              <a:rPr lang="en-US" dirty="0" err="1" smtClean="0"/>
              <a:t>Ciricillo</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Malcolm (Waves 12)</a:t>
            </a:r>
            <a:endParaRPr lang="en-US" dirty="0"/>
          </a:p>
        </p:txBody>
      </p:sp>
      <p:pic>
        <p:nvPicPr>
          <p:cNvPr id="4" name="Content Placeholder 3" descr="_DSC0081.JPG"/>
          <p:cNvPicPr>
            <a:picLocks noGrp="1" noChangeAspect="1"/>
          </p:cNvPicPr>
          <p:nvPr>
            <p:ph idx="1"/>
          </p:nvPr>
        </p:nvPicPr>
        <p:blipFill>
          <a:blip r:embed="rId2" cstate="print"/>
          <a:srcRect l="2667" t="19737" r="4000" b="18445"/>
          <a:stretch>
            <a:fillRect/>
          </a:stretch>
        </p:blipFill>
        <p:spPr>
          <a:xfrm>
            <a:off x="1828800" y="1219200"/>
            <a:ext cx="5486400" cy="5486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_DSC0081.JPG"/>
          <p:cNvPicPr>
            <a:picLocks noChangeAspect="1"/>
          </p:cNvPicPr>
          <p:nvPr/>
        </p:nvPicPr>
        <p:blipFill>
          <a:blip r:embed="rId3" cstate="print"/>
          <a:srcRect l="5333" t="63009" r="5333" b="18445"/>
          <a:stretch>
            <a:fillRect/>
          </a:stretch>
        </p:blipFill>
        <p:spPr>
          <a:xfrm>
            <a:off x="381000" y="609600"/>
            <a:ext cx="8509000" cy="2667000"/>
          </a:xfrm>
          <a:prstGeom prst="rect">
            <a:avLst/>
          </a:prstGeom>
        </p:spPr>
      </p:pic>
      <p:pic>
        <p:nvPicPr>
          <p:cNvPr id="5" name="Content Placeholder 3" descr="_DSC0081.JPG"/>
          <p:cNvPicPr>
            <a:picLocks noChangeAspect="1"/>
          </p:cNvPicPr>
          <p:nvPr/>
        </p:nvPicPr>
        <p:blipFill>
          <a:blip r:embed="rId3" cstate="print"/>
          <a:srcRect l="22933" t="64599" r="21866" b="18445"/>
          <a:stretch>
            <a:fillRect/>
          </a:stretch>
        </p:blipFill>
        <p:spPr>
          <a:xfrm>
            <a:off x="304800" y="3429000"/>
            <a:ext cx="6900863" cy="3200400"/>
          </a:xfrm>
          <a:prstGeom prst="rect">
            <a:avLst/>
          </a:prstGeom>
        </p:spPr>
      </p:pic>
      <p:sp>
        <p:nvSpPr>
          <p:cNvPr id="6" name="TextBox 5"/>
          <p:cNvSpPr txBox="1"/>
          <p:nvPr/>
        </p:nvSpPr>
        <p:spPr>
          <a:xfrm>
            <a:off x="7391400" y="3581400"/>
            <a:ext cx="1752600" cy="2862322"/>
          </a:xfrm>
          <a:prstGeom prst="rect">
            <a:avLst/>
          </a:prstGeom>
          <a:noFill/>
        </p:spPr>
        <p:txBody>
          <a:bodyPr wrap="square" rtlCol="0">
            <a:spAutoFit/>
          </a:bodyPr>
          <a:lstStyle/>
          <a:p>
            <a:r>
              <a:rPr lang="en-US" dirty="0" smtClean="0"/>
              <a:t>CRIMINAL LAW:</a:t>
            </a:r>
          </a:p>
          <a:p>
            <a:r>
              <a:rPr lang="en-US" dirty="0" smtClean="0"/>
              <a:t>Violence and confusion of Malcolm’s youth:</a:t>
            </a:r>
          </a:p>
          <a:p>
            <a:r>
              <a:rPr lang="en-US" dirty="0" smtClean="0"/>
              <a:t>Wave pattern  with blood reds and confusion and unconscious gods below</a:t>
            </a:r>
            <a:endParaRPr lang="en-US" dirty="0"/>
          </a:p>
        </p:txBody>
      </p:sp>
      <p:pic>
        <p:nvPicPr>
          <p:cNvPr id="7" name="Picture 6" descr="http://www.malcolm-x.org/media/pic/mf09.jpg"/>
          <p:cNvPicPr>
            <a:picLocks noChangeAspect="1" noChangeArrowheads="1"/>
          </p:cNvPicPr>
          <p:nvPr/>
        </p:nvPicPr>
        <p:blipFill>
          <a:blip r:embed="rId4" cstate="print"/>
          <a:srcRect/>
          <a:stretch>
            <a:fillRect/>
          </a:stretch>
        </p:blipFill>
        <p:spPr bwMode="auto">
          <a:xfrm>
            <a:off x="304800" y="0"/>
            <a:ext cx="8583831" cy="6638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DSC0088.JPG"/>
          <p:cNvPicPr>
            <a:picLocks noChangeAspect="1"/>
          </p:cNvPicPr>
          <p:nvPr/>
        </p:nvPicPr>
        <p:blipFill>
          <a:blip r:embed="rId3" cstate="print"/>
          <a:srcRect t="45783" b="15663"/>
          <a:stretch>
            <a:fillRect/>
          </a:stretch>
        </p:blipFill>
        <p:spPr>
          <a:xfrm>
            <a:off x="191490" y="533400"/>
            <a:ext cx="8508950" cy="4953000"/>
          </a:xfrm>
          <a:prstGeom prst="rect">
            <a:avLst/>
          </a:prstGeom>
        </p:spPr>
      </p:pic>
      <p:sp>
        <p:nvSpPr>
          <p:cNvPr id="5" name="TextBox 4"/>
          <p:cNvSpPr txBox="1"/>
          <p:nvPr/>
        </p:nvSpPr>
        <p:spPr>
          <a:xfrm>
            <a:off x="228600" y="5791200"/>
            <a:ext cx="8763000" cy="646331"/>
          </a:xfrm>
          <a:prstGeom prst="rect">
            <a:avLst/>
          </a:prstGeom>
          <a:noFill/>
        </p:spPr>
        <p:txBody>
          <a:bodyPr wrap="square" rtlCol="0">
            <a:spAutoFit/>
          </a:bodyPr>
          <a:lstStyle/>
          <a:p>
            <a:r>
              <a:rPr lang="en-US" dirty="0" smtClean="0"/>
              <a:t>RACE: Black Muslim leader – plain and sharp contrast between races and good and evil:</a:t>
            </a:r>
          </a:p>
          <a:p>
            <a:r>
              <a:rPr lang="en-US" dirty="0" smtClean="0"/>
              <a:t>Solid color wave block with black and white set off surroundings</a:t>
            </a:r>
            <a:endParaRPr lang="en-US" dirty="0"/>
          </a:p>
        </p:txBody>
      </p:sp>
      <p:pic>
        <p:nvPicPr>
          <p:cNvPr id="6" name="Picture 8" descr="http://www.malcolm-x.org/media/pic/mf15.jpg"/>
          <p:cNvPicPr>
            <a:picLocks noChangeAspect="1" noChangeArrowheads="1"/>
          </p:cNvPicPr>
          <p:nvPr/>
        </p:nvPicPr>
        <p:blipFill>
          <a:blip r:embed="rId4" cstate="print"/>
          <a:srcRect t="2222" b="12222"/>
          <a:stretch>
            <a:fillRect/>
          </a:stretch>
        </p:blipFill>
        <p:spPr bwMode="auto">
          <a:xfrm>
            <a:off x="165448" y="152400"/>
            <a:ext cx="8533775"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6"/>
                                        </p:tgtEl>
                                        <p:attrNameLst>
                                          <p:attrName>ppt_w</p:attrName>
                                        </p:attrNameLst>
                                      </p:cBhvr>
                                      <p:tavLst>
                                        <p:tav tm="0">
                                          <p:val>
                                            <p:strVal val="ppt_w"/>
                                          </p:val>
                                        </p:tav>
                                        <p:tav tm="100000">
                                          <p:val>
                                            <p:fltVal val="0"/>
                                          </p:val>
                                        </p:tav>
                                      </p:tavLst>
                                    </p:anim>
                                    <p:anim calcmode="lin" valueType="num">
                                      <p:cBhvr>
                                        <p:cTn id="7" dur="2000"/>
                                        <p:tgtEl>
                                          <p:spTgt spid="6"/>
                                        </p:tgtEl>
                                        <p:attrNameLst>
                                          <p:attrName>ppt_h</p:attrName>
                                        </p:attrNameLst>
                                      </p:cBhvr>
                                      <p:tavLst>
                                        <p:tav tm="0">
                                          <p:val>
                                            <p:strVal val="ppt_h"/>
                                          </p:val>
                                        </p:tav>
                                        <p:tav tm="100000">
                                          <p:val>
                                            <p:fltVal val="0"/>
                                          </p:val>
                                        </p:tav>
                                      </p:tavLst>
                                    </p:anim>
                                    <p:animEffect transition="out" filter="fade">
                                      <p:cBhvr>
                                        <p:cTn id="8" dur="2000"/>
                                        <p:tgtEl>
                                          <p:spTgt spid="6"/>
                                        </p:tgtEl>
                                      </p:cBhvr>
                                    </p:animEffect>
                                    <p:set>
                                      <p:cBhvr>
                                        <p:cTn id="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DSC0088.JPG"/>
          <p:cNvPicPr>
            <a:picLocks noChangeAspect="1"/>
          </p:cNvPicPr>
          <p:nvPr/>
        </p:nvPicPr>
        <p:blipFill>
          <a:blip r:embed="rId2" cstate="print"/>
          <a:srcRect t="6024" b="61446"/>
          <a:stretch>
            <a:fillRect/>
          </a:stretch>
        </p:blipFill>
        <p:spPr>
          <a:xfrm>
            <a:off x="381000" y="533400"/>
            <a:ext cx="8421255" cy="4136024"/>
          </a:xfrm>
          <a:prstGeom prst="rect">
            <a:avLst/>
          </a:prstGeom>
        </p:spPr>
      </p:pic>
      <p:sp>
        <p:nvSpPr>
          <p:cNvPr id="3" name="TextBox 2"/>
          <p:cNvSpPr txBox="1"/>
          <p:nvPr/>
        </p:nvSpPr>
        <p:spPr>
          <a:xfrm>
            <a:off x="381000" y="5105400"/>
            <a:ext cx="8382000" cy="646331"/>
          </a:xfrm>
          <a:prstGeom prst="rect">
            <a:avLst/>
          </a:prstGeom>
          <a:noFill/>
        </p:spPr>
        <p:txBody>
          <a:bodyPr wrap="square" rtlCol="0">
            <a:spAutoFit/>
          </a:bodyPr>
          <a:lstStyle/>
          <a:p>
            <a:r>
              <a:rPr lang="en-US" dirty="0" smtClean="0"/>
              <a:t>RELIGION: Conversion to Universal Islam and Pilgrimage to Mecca: </a:t>
            </a:r>
          </a:p>
          <a:p>
            <a:r>
              <a:rPr lang="en-US" dirty="0" smtClean="0"/>
              <a:t>Desert sand wave blocks with reduced contrast</a:t>
            </a:r>
            <a:endParaRPr lang="en-US" dirty="0"/>
          </a:p>
        </p:txBody>
      </p:sp>
      <p:pic>
        <p:nvPicPr>
          <p:cNvPr id="16386" name="Picture 2" descr="http://aalbc.com/authors/img21.jpg"/>
          <p:cNvPicPr>
            <a:picLocks noChangeAspect="1" noChangeArrowheads="1"/>
          </p:cNvPicPr>
          <p:nvPr/>
        </p:nvPicPr>
        <p:blipFill>
          <a:blip r:embed="rId3" cstate="print"/>
          <a:srcRect l="2667" t="2708" r="6667" b="29851"/>
          <a:stretch>
            <a:fillRect/>
          </a:stretch>
        </p:blipFill>
        <p:spPr bwMode="auto">
          <a:xfrm>
            <a:off x="457200" y="0"/>
            <a:ext cx="764498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16386"/>
                                        </p:tgtEl>
                                        <p:attrNameLst>
                                          <p:attrName>ppt_w</p:attrName>
                                        </p:attrNameLst>
                                      </p:cBhvr>
                                      <p:tavLst>
                                        <p:tav tm="0">
                                          <p:val>
                                            <p:strVal val="ppt_w"/>
                                          </p:val>
                                        </p:tav>
                                        <p:tav tm="100000">
                                          <p:val>
                                            <p:fltVal val="0"/>
                                          </p:val>
                                        </p:tav>
                                      </p:tavLst>
                                    </p:anim>
                                    <p:anim calcmode="lin" valueType="num">
                                      <p:cBhvr>
                                        <p:cTn id="7" dur="2000"/>
                                        <p:tgtEl>
                                          <p:spTgt spid="16386"/>
                                        </p:tgtEl>
                                        <p:attrNameLst>
                                          <p:attrName>ppt_h</p:attrName>
                                        </p:attrNameLst>
                                      </p:cBhvr>
                                      <p:tavLst>
                                        <p:tav tm="0">
                                          <p:val>
                                            <p:strVal val="ppt_h"/>
                                          </p:val>
                                        </p:tav>
                                        <p:tav tm="100000">
                                          <p:val>
                                            <p:fltVal val="0"/>
                                          </p:val>
                                        </p:tav>
                                      </p:tavLst>
                                    </p:anim>
                                    <p:animEffect transition="out" filter="fade">
                                      <p:cBhvr>
                                        <p:cTn id="8" dur="2000"/>
                                        <p:tgtEl>
                                          <p:spTgt spid="16386"/>
                                        </p:tgtEl>
                                      </p:cBhvr>
                                    </p:animEffect>
                                    <p:set>
                                      <p:cBhvr>
                                        <p:cTn id="9" dur="1" fill="hold">
                                          <p:stCondLst>
                                            <p:cond delay="1999"/>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_DSC0081.JPG"/>
          <p:cNvPicPr>
            <a:picLocks noChangeAspect="1"/>
          </p:cNvPicPr>
          <p:nvPr/>
        </p:nvPicPr>
        <p:blipFill>
          <a:blip r:embed="rId2" cstate="print"/>
          <a:srcRect l="33290" t="20365" r="43516" b="72652"/>
          <a:stretch>
            <a:fillRect/>
          </a:stretch>
        </p:blipFill>
        <p:spPr>
          <a:xfrm>
            <a:off x="1066800" y="533400"/>
            <a:ext cx="6537960" cy="2971800"/>
          </a:xfrm>
          <a:prstGeom prst="rect">
            <a:avLst/>
          </a:prstGeom>
        </p:spPr>
      </p:pic>
      <p:pic>
        <p:nvPicPr>
          <p:cNvPr id="3" name="Content Placeholder 3" descr="_DSC0081.JPG"/>
          <p:cNvPicPr>
            <a:picLocks noChangeAspect="1"/>
          </p:cNvPicPr>
          <p:nvPr/>
        </p:nvPicPr>
        <p:blipFill>
          <a:blip r:embed="rId2" cstate="print"/>
          <a:srcRect l="4000" t="38282" r="16000" b="55536"/>
          <a:stretch>
            <a:fillRect/>
          </a:stretch>
        </p:blipFill>
        <p:spPr>
          <a:xfrm>
            <a:off x="0" y="5029200"/>
            <a:ext cx="8490857" cy="990600"/>
          </a:xfrm>
          <a:prstGeom prst="rect">
            <a:avLst/>
          </a:prstGeom>
        </p:spPr>
      </p:pic>
      <p:sp>
        <p:nvSpPr>
          <p:cNvPr id="4" name="TextBox 3"/>
          <p:cNvSpPr txBox="1"/>
          <p:nvPr/>
        </p:nvSpPr>
        <p:spPr>
          <a:xfrm>
            <a:off x="685800" y="3810000"/>
            <a:ext cx="7696200" cy="830997"/>
          </a:xfrm>
          <a:prstGeom prst="rect">
            <a:avLst/>
          </a:prstGeom>
          <a:noFill/>
        </p:spPr>
        <p:txBody>
          <a:bodyPr wrap="square" rtlCol="0">
            <a:spAutoFit/>
          </a:bodyPr>
          <a:lstStyle/>
          <a:p>
            <a:r>
              <a:rPr lang="en-US" sz="2400" dirty="0" smtClean="0"/>
              <a:t>RELIGION: Religious Symbols and ghostly figures of pilgrimage and mosque arch shapes </a:t>
            </a:r>
            <a:endParaRPr lang="en-US" sz="2400" dirty="0"/>
          </a:p>
        </p:txBody>
      </p:sp>
      <p:pic>
        <p:nvPicPr>
          <p:cNvPr id="15362" name="Picture 2" descr="http://justpieces.files.wordpress.com/2011/05/tumblr_lku7x3yc511qaw3tgo1_400.jpeg"/>
          <p:cNvPicPr>
            <a:picLocks noChangeAspect="1" noChangeArrowheads="1"/>
          </p:cNvPicPr>
          <p:nvPr/>
        </p:nvPicPr>
        <p:blipFill>
          <a:blip r:embed="rId3" cstate="print"/>
          <a:srcRect/>
          <a:stretch>
            <a:fillRect/>
          </a:stretch>
        </p:blipFill>
        <p:spPr bwMode="auto">
          <a:xfrm>
            <a:off x="5846234" y="1"/>
            <a:ext cx="3297766" cy="4343400"/>
          </a:xfrm>
          <a:prstGeom prst="rect">
            <a:avLst/>
          </a:prstGeom>
          <a:noFill/>
        </p:spPr>
      </p:pic>
      <p:pic>
        <p:nvPicPr>
          <p:cNvPr id="15364" name="Picture 4" descr="http://www.stanford.edu/group/King/liberation_curriculum/images/kingandmalcolm_280px.gif"/>
          <p:cNvPicPr>
            <a:picLocks noChangeAspect="1" noChangeArrowheads="1"/>
          </p:cNvPicPr>
          <p:nvPr/>
        </p:nvPicPr>
        <p:blipFill>
          <a:blip r:embed="rId4" cstate="print"/>
          <a:srcRect l="17170" r="6226"/>
          <a:stretch>
            <a:fillRect/>
          </a:stretch>
        </p:blipFill>
        <p:spPr bwMode="auto">
          <a:xfrm>
            <a:off x="0" y="609600"/>
            <a:ext cx="6172200" cy="5640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15362"/>
                                        </p:tgtEl>
                                        <p:attrNameLst>
                                          <p:attrName>ppt_w</p:attrName>
                                        </p:attrNameLst>
                                      </p:cBhvr>
                                      <p:tavLst>
                                        <p:tav tm="0">
                                          <p:val>
                                            <p:strVal val="ppt_w"/>
                                          </p:val>
                                        </p:tav>
                                        <p:tav tm="100000">
                                          <p:val>
                                            <p:fltVal val="0"/>
                                          </p:val>
                                        </p:tav>
                                      </p:tavLst>
                                    </p:anim>
                                    <p:anim calcmode="lin" valueType="num">
                                      <p:cBhvr>
                                        <p:cTn id="7" dur="2000"/>
                                        <p:tgtEl>
                                          <p:spTgt spid="15362"/>
                                        </p:tgtEl>
                                        <p:attrNameLst>
                                          <p:attrName>ppt_h</p:attrName>
                                        </p:attrNameLst>
                                      </p:cBhvr>
                                      <p:tavLst>
                                        <p:tav tm="0">
                                          <p:val>
                                            <p:strVal val="ppt_h"/>
                                          </p:val>
                                        </p:tav>
                                        <p:tav tm="100000">
                                          <p:val>
                                            <p:fltVal val="0"/>
                                          </p:val>
                                        </p:tav>
                                      </p:tavLst>
                                    </p:anim>
                                    <p:animEffect transition="out" filter="fade">
                                      <p:cBhvr>
                                        <p:cTn id="8" dur="2000"/>
                                        <p:tgtEl>
                                          <p:spTgt spid="15362"/>
                                        </p:tgtEl>
                                      </p:cBhvr>
                                    </p:animEffect>
                                    <p:set>
                                      <p:cBhvr>
                                        <p:cTn id="9" dur="1" fill="hold">
                                          <p:stCondLst>
                                            <p:cond delay="1999"/>
                                          </p:stCondLst>
                                        </p:cTn>
                                        <p:tgtEl>
                                          <p:spTgt spid="1536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2000"/>
                                        <p:tgtEl>
                                          <p:spTgt spid="15364"/>
                                        </p:tgtEl>
                                        <p:attrNameLst>
                                          <p:attrName>ppt_w</p:attrName>
                                        </p:attrNameLst>
                                      </p:cBhvr>
                                      <p:tavLst>
                                        <p:tav tm="0">
                                          <p:val>
                                            <p:strVal val="ppt_w"/>
                                          </p:val>
                                        </p:tav>
                                        <p:tav tm="100000">
                                          <p:val>
                                            <p:fltVal val="0"/>
                                          </p:val>
                                        </p:tav>
                                      </p:tavLst>
                                    </p:anim>
                                    <p:anim calcmode="lin" valueType="num">
                                      <p:cBhvr>
                                        <p:cTn id="14" dur="2000"/>
                                        <p:tgtEl>
                                          <p:spTgt spid="15364"/>
                                        </p:tgtEl>
                                        <p:attrNameLst>
                                          <p:attrName>ppt_h</p:attrName>
                                        </p:attrNameLst>
                                      </p:cBhvr>
                                      <p:tavLst>
                                        <p:tav tm="0">
                                          <p:val>
                                            <p:strVal val="ppt_h"/>
                                          </p:val>
                                        </p:tav>
                                        <p:tav tm="100000">
                                          <p:val>
                                            <p:fltVal val="0"/>
                                          </p:val>
                                        </p:tav>
                                      </p:tavLst>
                                    </p:anim>
                                    <p:animEffect transition="out" filter="fade">
                                      <p:cBhvr>
                                        <p:cTn id="15" dur="2000"/>
                                        <p:tgtEl>
                                          <p:spTgt spid="15364"/>
                                        </p:tgtEl>
                                      </p:cBhvr>
                                    </p:animEffect>
                                    <p:set>
                                      <p:cBhvr>
                                        <p:cTn id="16" dur="1" fill="hold">
                                          <p:stCondLst>
                                            <p:cond delay="19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Malcolm (Waves 12)</a:t>
            </a:r>
            <a:endParaRPr lang="en-US" dirty="0"/>
          </a:p>
        </p:txBody>
      </p:sp>
      <p:pic>
        <p:nvPicPr>
          <p:cNvPr id="4" name="Content Placeholder 3" descr="_DSC0081.JPG"/>
          <p:cNvPicPr>
            <a:picLocks noGrp="1" noChangeAspect="1"/>
          </p:cNvPicPr>
          <p:nvPr>
            <p:ph idx="1"/>
          </p:nvPr>
        </p:nvPicPr>
        <p:blipFill>
          <a:blip r:embed="rId2" cstate="print"/>
          <a:srcRect l="2667" t="19737" r="4000" b="18445"/>
          <a:stretch>
            <a:fillRect/>
          </a:stretch>
        </p:blipFill>
        <p:spPr>
          <a:xfrm>
            <a:off x="1828800" y="1219200"/>
            <a:ext cx="5486400" cy="54864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415</Words>
  <Application>Microsoft Office PowerPoint</Application>
  <PresentationFormat>On-screen Show (4:3)</PresentationFormat>
  <Paragraphs>36</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QUILT STORIES</vt:lpstr>
      <vt:lpstr>PowerPoint Presentation</vt:lpstr>
      <vt:lpstr>PowerPoint Presentation</vt:lpstr>
      <vt:lpstr>Malcolm (Waves 12)</vt:lpstr>
      <vt:lpstr>PowerPoint Presentation</vt:lpstr>
      <vt:lpstr>PowerPoint Presentation</vt:lpstr>
      <vt:lpstr>PowerPoint Presentation</vt:lpstr>
      <vt:lpstr>PowerPoint Presentation</vt:lpstr>
      <vt:lpstr>Malcolm (Waves 12)</vt:lpstr>
      <vt:lpstr>AUSTRALIA 4</vt:lpstr>
      <vt:lpstr>PowerPoint Presentation</vt:lpstr>
      <vt:lpstr>PowerPoint Presentation</vt:lpstr>
      <vt:lpstr>PowerPoint Presentation</vt:lpstr>
      <vt:lpstr>PowerPoint Presentation</vt:lpstr>
      <vt:lpstr>AUSTRALIA 4</vt:lpstr>
      <vt:lpstr>POLAR BEARS AT LAS FALLAS</vt:lpstr>
      <vt:lpstr>PowerPoint Presentation</vt:lpstr>
      <vt:lpstr>PowerPoint Presentation</vt:lpstr>
      <vt:lpstr>PowerPoint Presentation</vt:lpstr>
      <vt:lpstr>PowerPoint Presentation</vt:lpstr>
      <vt:lpstr>PowerPoint Presentation</vt:lpstr>
      <vt:lpstr>POLAR BEARS AT LAS FALLAS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QUILT STORIES</dc:title>
  <dc:creator>Dave Bogen</dc:creator>
  <cp:lastModifiedBy>Bluh, Pamela</cp:lastModifiedBy>
  <cp:revision>52</cp:revision>
  <dcterms:created xsi:type="dcterms:W3CDTF">2011-09-28T17:56:02Z</dcterms:created>
  <dcterms:modified xsi:type="dcterms:W3CDTF">2014-04-22T18:30:46Z</dcterms:modified>
</cp:coreProperties>
</file>